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76489-DC0E-439B-81AD-1EB46AB71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39F5A-A5A1-46D3-AFB8-CEFFDBBF2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07CE3-1ABE-4779-A1DA-ADCAD4899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B297C-E3D0-4D92-AA4D-500AFB0F8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6F3DB5-C294-4D0F-AD97-42BFD40E6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B6A044-83BC-4D63-9772-64F976677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08BD9F-77FE-4377-A6F3-FEFDF2407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DCAF9-7C41-41C6-A062-EB290FEF7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52C36-8A9C-49B3-AA5A-527FB55A3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F9ACE-B2A4-45A5-85F3-9E4E2EF45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0958D-C660-43B0-AB76-6E821F185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10101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学位注射治疗面瘫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学位注射治疗面瘫概述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学位注射治疗面瘫的方法与步骤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学位注射治疗面瘫的优势与局限性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学位注射治疗面瘫的案例分享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患者关心的常见问题与解答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学位注射治疗面瘫的未来展望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学位注射治疗面瘫概述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66" r="308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734" r="117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学位注射治疗面瘫是一种通过将药物注射到特定的穴位，以缓解面部肌肉痉挛、恢复面部神经功能的治疗方法。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该方法具有非创伤性、副作用小、恢复快等优点，是治疗面瘫的一种常用手段。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通过注射的药物刺激穴位，调节面部神经和肌肉的功能，促进血液循环，改善面部肌肉的痉挛状态。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通过药物的刺激，调节面部神经的兴奋性，促进神经再生和修复，恢复神经对肌肉的控制能力。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神经调节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学位注射治疗面瘫起源于中国传统医学，经过多年的实践和发展，逐渐被广泛应用于临床。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随着现代医学技术的进步，该方法不断得到改进和完善，药物的种类和注射技术也不断更新和发展。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19" r="14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学位注射治疗面瘫的方法与步骤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医生会根据患者的症状、体征以及必要的辅助检查结果，对面瘫进行诊断。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医生会对面瘫的严重程度进行评估，以确定最佳治疗方案。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医生会对注射部位进行消毒，以减少感染的风险。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医生会将药物注射到特定的穴位中，以达到治疗面瘫的目的。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注射操作流程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术后护理与康复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患者在注射后需要保持注射部位的清洁和干燥，避免剧烈运动和按摩。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医生会根据患者的具体情况，制定康复计划，帮助患者恢复面部肌肉的功能。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学位注射治疗面瘫的优势与局限性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副作用少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恢复期短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058" r="305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通过直接向神经和肌肉注射药物，可以迅速缓解疼痛和肌肉紧张，改善面部肌肉功能。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根据面瘫的病因和症状，选择相应的穴位进行注射，能够更精确地治疗疾病。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与口服药物相比，注射治疗直接作用于病变部位，减少了全身副作用的风险。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由于药物直接作用于病变部位，患者恢复期较短，减少了长期治疗的需求。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注射治疗需要专业的医生操作，对注射的部位和药物的剂量有较高的要求。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技术要求高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长期使用注射治疗可能导致患者产生药物依赖，影响治疗效果。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可能产生依赖性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对于某些严重的面瘫患者，注射治疗效果可能不明显，需要其他治疗方法配合。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不适用于所有患者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注射治疗可能引起局部疼痛、感染、出血等并发症。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可能引起并发症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局限性分析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https://d.book118.com/286110101030010040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2024-09-06T08:31:12.156</cp:lastPrinted>
  <dcterms:created xsi:type="dcterms:W3CDTF">2024-09-06T00:31:12Z</dcterms:created>
  <dcterms:modified xsi:type="dcterms:W3CDTF">2024-09-06T00:31:14Z</dcterms:modified>
</cp:coreProperties>
</file>