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FE51D-A3F5-4A4E-95DC-93705C8A4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410B5-7181-4CC6-BD20-45172100E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78952-80C7-4537-BE90-83E302B56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A689B-4B4A-41B4-9437-DA03F1087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D0129-F1DC-4706-A7BE-2F3918F1C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D29D59-1457-4CBF-B3B6-BA736B364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E2436D-3C99-4741-9562-343CA2C14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82E5C-4DD7-4884-B4E9-F6248D833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95396-953A-436F-BF27-86B3E346E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7E643-ED6D-4C33-826B-334F18BA8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F9442-7BB5-4B84-8BAE-1FA379A9C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11042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新生儿护理PPT课程视频全集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新生儿安全与健康防护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新生儿心理发展与亲子关系建立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24" b="269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体温调节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新生儿体温调节中枢尚未发育完全，需要注意保暖，维持适宜的室内温度。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新生儿的消化系统较为脆弱，需要特别注意喂养方式和食物的选择，避免过度喂养和食物不耐受等问题。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新生儿呼吸道狭窄，需要注意保持呼吸道通畅，避免窒息和呼吸道感染等风险。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新生儿处于快速生长阶段，需要充足的营养和睡眠来支持其生长发育。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新生儿逐渐发展出听觉、视觉、触觉等感知能力，家长可以通过适当的刺激来促进其感知发展。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2119" b="2211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新生儿逐渐开始出现一些简单的运动，如握拳、踢腿等，家长可以引导其进行适当的锻炼来促进其运动能力的发展。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配方奶喂养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对于无法母乳喂养的宝宝，可以选择合适的配方奶来满足其营养需求。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新生儿最理想的食品是母乳，母乳含有丰富的营养物质和免疫物质，有助于提高新生儿的免疫力。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维生素D补充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新生儿需要适量的维生素D来维持骨骼健康，可以通过适当的阳光照射或补充维生素D来满足其需求。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48" r="146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7000" b="17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新生儿需要频繁地吸吮母乳，以促进乳汁分泌和宝宝的生长发育。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如果无法进行母乳喂养，可以使用配方奶进行人工喂养。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新生儿每天的喂养量根据体重和生长情况而定，一般每天需要喂6-8次。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选择透气性好、吸水性强、柔软舒适的尿布。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6" b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尿布选择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新生儿每天需要更换6-8次尿布，每次更换时需用温水清洗臀部。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每次更换尿布时，需用温水清洗宝宝的私处，并保持干燥。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尿布更换与清洁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新生儿需要一个安静、舒适、温暖的睡眠环境，室内温度保持在20-24℃之间。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新生儿睡觉时应采取仰卧位，以避免窒息和猝死综合征的风险。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家长可以帮助宝宝建立良好的睡眠习惯，如固定时间入睡、保持安静环境等。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睡眠习惯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睡眠与环境设置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新生儿常见问题与应对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https://d.book118.com/286111042004010050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2024-09-15T01:51:34.093</cp:lastPrinted>
  <dcterms:created xsi:type="dcterms:W3CDTF">2024-09-14T17:51:34Z</dcterms:created>
  <dcterms:modified xsi:type="dcterms:W3CDTF">2024-09-14T17:51:36Z</dcterms:modified>
</cp:coreProperties>
</file>