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76433-62D1-4E41-AD66-760681F81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4BD5C-6C72-481B-8908-14CB73E0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633E2-5FF7-4AD8-AE09-30AC12E2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0F219-2876-4D0C-8859-B5341293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6976C-10B3-4F1B-B6C5-C936F6C0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C837B-08E7-489C-9189-161DDE6B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DC254-9040-492C-96DC-66E25637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7FE3E-40FE-40A7-9CFE-CEAFC8DED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AAB1C-2612-44A1-AFA6-329099F24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CE27D-4076-4C72-8F26-C72EE5F0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568AE-65EE-48F5-993D-87EF15F2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105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感染的护理查房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感染的护理查房实践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感染的护理研究进展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感染概述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感染是指病原体侵入人体并在体内繁殖，导致机体出现异常反应和病理变化的过程。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感染可分为细菌感染、病毒感染、真菌感染等，根据感染部位可分为呼吸道感染、消化道感染、皮肤感染等。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40" b="73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51" b="96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424" r="144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617" r="206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感染的传播途径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通过飞沫、尘埃等传播，如流感病毒、结核杆菌等。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通过接触被污染的物品、表面等传播，如肠道病毒、皮肤癣菌等。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通过血液、体液等传播，如乙肝病毒、丙肝病毒等。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通过性接触传播，如淋病、梅毒等。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腹痛、腹泻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皮疹、瘙痒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感染的症状与体征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134" b="101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感染后常出现发热，不同感染的发热特点不同。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常见于呼吸道感染，痰液的颜色、质地可反映感染的病原菌类型。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常见于消化道感染，可伴有恶心、呕吐等症状。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常见于皮肤感染，可伴有疼痛、红肿等症状。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感染的预防与控制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手卫生是预防感染传播的重要措施，医护人员和患者都应保持手部清洁，定期消毒。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在接触患者前后、进行无菌操作前、接触患者体液后等情况下，严格执行手卫生规范，使用洗手液和流动水彻底清洗双手，或使用速干手消毒剂进行手部消毒。同时，应定期对病房、医疗器械等进行清洁和消毒，以减少交叉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手卫生与消毒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对于已经感染的患者，应采取隔离措施，防止疾病传播。同时，医护人员也应采取必要的防护措施。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确诊或疑似感染的患者，应根据疾病传播途径和防控指南，采取相应的隔离措施，如单间隔离、负压隔离等。医护人员在接触患者时，应佩戴口罩、手套、护目镜等防护用品，以降低感染风险。此外，还应定期监测医护人员的健康状况，及时发现和隔离感染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疫苗接种是预防感染性疾病的有效手段，应积极推广和实施。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防控需要，及时为患者和医护人员接种相应疫苗。对于高风险人群，如医护人员、老年人、儿童等，应优先接种疫苗。同时，应加强疫苗管理和冷链建设，确保疫苗质量和接种安全。此外，还应加强疫苗宣传和教育，提高公众对疫苗的认知和接受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疫苗接种与预防接种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感染患者的护理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https://d.book118.com/286111053154010032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2024-08-31T22:23:12.111</cp:lastPrinted>
  <dcterms:created xsi:type="dcterms:W3CDTF">2024-08-31T14:23:12Z</dcterms:created>
  <dcterms:modified xsi:type="dcterms:W3CDTF">2024-08-31T14:23:14Z</dcterms:modified>
</cp:coreProperties>
</file>