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7F9C43-9048-4F5A-A109-97D169A1E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0368F-88FA-4335-94DA-5E2030D85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37C53E-1C38-4C45-B65C-6B6F52AE1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867FB1-4F29-4B4B-8B0E-61C1C42971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8C6D7-A388-4682-BBDA-5895641341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629BFA-15EA-4376-937C-0454D804F6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8D93E3-65DB-4D1B-9257-7A84623658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FA0551-88BB-462A-A13D-481458D9B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0B280A-EF0A-425E-9A92-371FB07A3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4809D-BDEE-493C-87FC-DAE2C9AA6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5D5E59-2655-486D-8870-7BB1C4ED2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111150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低功耗物联网设备的能源管理策略</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低功耗物联网设备能源管理概述
 静态功率优化技术：降低设备的休眠功耗
 动态功率优化技术：调节设备的运行功耗
 能源采集技术：利用环境能量为设备供电
 能量存储技术：存储多余能量以备使用
 能量管理算法：优化设备的能源利用效率
 能量管理协议：实现设备之间的能源协调
 低功耗物联网设备能源管理策略评估指标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低功耗物联网设备能源管理概述</a:t>
            </a:r>
          </a:p>
        </p:txBody>
      </p:sp>
      <p:sp>
        <p:nvSpPr>
          <p:cNvPr id="3" name="Subtitle 2"/>
          <p:cNvSpPr>
            <a:spLocks noGrp="1"/>
          </p:cNvSpPr>
          <p:nvPr>
            <p:ph type="subTitle" idx="1"/>
          </p:nvPr>
        </p:nvSpPr>
        <p:spPr/>
        <p:txBody>
          <a:bodyPr/>
          <a:lstStyle/>
          <a:p>
            <a:r>
              <a:t>低功耗物联网设备的能源管理策略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低功耗物联网设备能源管理概述</a:t>
            </a:r>
          </a:p>
        </p:txBody>
      </p:sp>
      <p:sp>
        <p:nvSpPr>
          <p:cNvPr id="3" name="Text Placeholder 2"/>
          <p:cNvSpPr>
            <a:spLocks noGrp="1"/>
          </p:cNvSpPr>
          <p:nvPr>
            <p:ph type="body" idx="1"/>
          </p:nvPr>
        </p:nvSpPr>
        <p:spPr/>
        <p:txBody>
          <a:bodyPr/>
          <a:lstStyle/>
          <a:p>
            <a:r>
              <a:t>低功耗物联网设备能源管理概述</a:t>
            </a:r>
          </a:p>
        </p:txBody>
      </p:sp>
      <p:sp>
        <p:nvSpPr>
          <p:cNvPr id="4" name="Content Placeholder 3"/>
          <p:cNvSpPr>
            <a:spLocks noGrp="1"/>
          </p:cNvSpPr>
          <p:nvPr>
            <p:ph sz="half" idx="2"/>
          </p:nvPr>
        </p:nvSpPr>
        <p:spPr/>
        <p:txBody>
          <a:bodyPr/>
          <a:lstStyle/>
          <a:p>
            <a:r>
              <a:t>1. 低功耗物联网设备的特点和应用场景：低功耗物联网设备是指功耗极低、能够在电池或其他有限能源供电的情况下长期运行的物联网设备。其主要应用场景包括智能家居、可穿戴设备、工业物联网等。</a:t>
            </a:r>
          </a:p>
          <a:p>
            <a:r>
              <a:t>2. 低功耗物联网设备能源管理面临挑战：低功耗物联网设备能源管理面临的挑战主要有：功耗极低、能源供应有限、工作环境复杂等。</a:t>
            </a:r>
          </a:p>
          <a:p>
            <a:r>
              <a:t>3. 低功耗物联网设备能源管理的目标和意义：低功耗物联网设备能源管理的目标是延长设备电池寿命、降低设备功耗、提高设备可靠性。其意义在于降低设备维护成本、提升设备性能、延长设备使用寿命。</a:t>
            </a:r>
          </a:p>
        </p:txBody>
      </p:sp>
      <p:sp>
        <p:nvSpPr>
          <p:cNvPr id="5" name="Text Placeholder 4"/>
          <p:cNvSpPr>
            <a:spLocks noGrp="1"/>
          </p:cNvSpPr>
          <p:nvPr>
            <p:ph type="body" idx="3"/>
          </p:nvPr>
        </p:nvSpPr>
        <p:spPr/>
        <p:txBody>
          <a:bodyPr/>
          <a:lstStyle/>
          <a:p>
            <a:r>
              <a:t>低功耗物联网设备能源管理策略</a:t>
            </a:r>
          </a:p>
        </p:txBody>
      </p:sp>
      <p:sp>
        <p:nvSpPr>
          <p:cNvPr id="6" name="Content Placeholder 5"/>
          <p:cNvSpPr>
            <a:spLocks noGrp="1"/>
          </p:cNvSpPr>
          <p:nvPr>
            <p:ph sz="half" idx="4"/>
          </p:nvPr>
        </p:nvSpPr>
        <p:spPr/>
        <p:txBody>
          <a:bodyPr/>
          <a:lstStyle/>
          <a:p>
            <a:r>
              <a:t>1. 硬件设计策略：硬件设计策略是指通过优化设备硬件设计降低设备功耗的策略，包括选择低功耗处理器、减少设备电路复杂度、优化设备电源管理电路等。</a:t>
            </a:r>
          </a:p>
          <a:p>
            <a:r>
              <a:t>2. 软件设计策略：软件设计策略是指通过优化设备软件设计降低设备功耗的策略，包括采用低功耗操作系统、优化设备软件算法、减少设备软件冗余代码等。</a:t>
            </a:r>
          </a:p>
          <a:p>
            <a:r>
              <a:t>3. 通信策略：通信策略是指通过优化设备通信方式降低设备功耗的策略，包括采用低功耗通信协议、减少设备通信频率、优化设备通信参数等。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静态功率优化技术：降低设备的休眠功耗</a:t>
            </a:r>
          </a:p>
        </p:txBody>
      </p:sp>
      <p:sp>
        <p:nvSpPr>
          <p:cNvPr id="3" name="Subtitle 2"/>
          <p:cNvSpPr>
            <a:spLocks noGrp="1"/>
          </p:cNvSpPr>
          <p:nvPr>
            <p:ph type="subTitle" idx="1"/>
          </p:nvPr>
        </p:nvSpPr>
        <p:spPr/>
        <p:txBody>
          <a:bodyPr/>
          <a:lstStyle/>
          <a:p>
            <a:r>
              <a:t>低功耗物联网设备的能源管理策略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静态功率优化技术：降低设备的休眠功耗</a:t>
            </a:r>
          </a:p>
        </p:txBody>
      </p:sp>
      <p:sp>
        <p:nvSpPr>
          <p:cNvPr id="3" name="Content Placeholder 2"/>
          <p:cNvSpPr>
            <a:spLocks noGrp="1"/>
          </p:cNvSpPr>
          <p:nvPr>
            <p:ph sz="half" idx="2"/>
          </p:nvPr>
        </p:nvSpPr>
        <p:spPr/>
        <p:txBody>
          <a:bodyPr/>
          <a:lstStyle/>
          <a:p>
            <a:r>
              <a:t>1. 低功耗器件选择：采用功耗更低的器件，例如低功耗微控制器、低功耗传感器和低功耗无线模块，可以显著降低设备的休眠功耗。</a:t>
            </a:r>
          </a:p>
          <a:p>
            <a:r>
              <a:t>2. 外围设备电源管理：在休眠模式下，关闭不必要的外部设备的电源，可以进一步降低功耗。</a:t>
            </a:r>
          </a:p>
          <a:p>
            <a:r>
              <a:t>3. 优化时钟管理：在休眠模式下，降低时钟频率或使用低功耗时钟源，可以显著降低功耗。</a:t>
            </a:r>
          </a:p>
        </p:txBody>
      </p:sp>
      <p:sp>
        <p:nvSpPr>
          <p:cNvPr id="4" name="Text Placeholder 3"/>
          <p:cNvSpPr>
            <a:spLocks noGrp="1"/>
          </p:cNvSpPr>
          <p:nvPr>
            <p:ph type="body" idx="3"/>
          </p:nvPr>
        </p:nvSpPr>
        <p:spPr/>
        <p:txBody>
          <a:bodyPr/>
          <a:lstStyle/>
          <a:p>
            <a:r>
              <a:t>休眠唤醒策略</a:t>
            </a:r>
          </a:p>
        </p:txBody>
      </p:sp>
      <p:sp>
        <p:nvSpPr>
          <p:cNvPr id="5" name="Content Placeholder 4"/>
          <p:cNvSpPr>
            <a:spLocks noGrp="1"/>
          </p:cNvSpPr>
          <p:nvPr>
            <p:ph sz="half" idx="4"/>
          </p:nvPr>
        </p:nvSpPr>
        <p:spPr/>
        <p:txBody>
          <a:bodyPr/>
          <a:lstStyle/>
          <a:p>
            <a:r>
              <a:t>1. 外部中断唤醒：通过配置外部中断，当外部事件发生时唤醒设备，可以减少设备在休眠模式下停留的时间，从而降低功耗。</a:t>
            </a:r>
          </a:p>
          <a:p>
            <a:r>
              <a:t>2. 定时唤醒：通过配置定时器，在预定的时间间隔唤醒设备，可以使设备在休眠模式下工作更长时间，从而降低功耗。</a:t>
            </a:r>
          </a:p>
          <a:p>
            <a:r>
              <a:t>3. 组合唤醒策略：结合外部中断唤醒和定时唤醒策略，可以在保证设备功能的同时，降低功耗。</a:t>
            </a:r>
          </a:p>
        </p:txBody>
      </p:sp>
      <p:sp>
        <p:nvSpPr>
          <p:cNvPr id="6" name="Text Placeholder 5"/>
          <p:cNvSpPr>
            <a:spLocks noGrp="1"/>
          </p:cNvSpPr>
          <p:nvPr>
            <p:ph type="body" idx="1"/>
          </p:nvPr>
        </p:nvSpPr>
        <p:spPr/>
        <p:txBody>
          <a:bodyPr/>
          <a:lstStyle/>
          <a:p>
            <a:r>
              <a:t>休眠模式设计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静态功率优化技术：降低设备的休眠功耗</a:t>
            </a:r>
          </a:p>
        </p:txBody>
      </p:sp>
      <p:sp>
        <p:nvSpPr>
          <p:cNvPr id="3" name="Text Placeholder 2"/>
          <p:cNvSpPr>
            <a:spLocks noGrp="1"/>
          </p:cNvSpPr>
          <p:nvPr>
            <p:ph type="body" idx="1"/>
          </p:nvPr>
        </p:nvSpPr>
        <p:spPr/>
        <p:txBody>
          <a:bodyPr/>
          <a:lstStyle/>
          <a:p>
            <a:r>
              <a:t>数据采集与处理策略</a:t>
            </a:r>
          </a:p>
        </p:txBody>
      </p:sp>
      <p:sp>
        <p:nvSpPr>
          <p:cNvPr id="4" name="Content Placeholder 3"/>
          <p:cNvSpPr>
            <a:spLocks noGrp="1"/>
          </p:cNvSpPr>
          <p:nvPr>
            <p:ph sz="half" idx="2"/>
          </p:nvPr>
        </p:nvSpPr>
        <p:spPr/>
        <p:txBody>
          <a:bodyPr/>
          <a:lstStyle/>
          <a:p>
            <a:r>
              <a:t>1. 数据采集优化：在休眠模式下，降低数据采集频率或使用更低功耗的数据采集方式，可以显著降低功耗。</a:t>
            </a:r>
          </a:p>
          <a:p>
            <a:r>
              <a:t>2. 数据处理优化：在休眠模式下，减少数据处理任务的数量或使用更低功耗的数据处理算法，可以进一步降低功耗。</a:t>
            </a:r>
          </a:p>
          <a:p>
            <a:r>
              <a:t>3. 数据传输优化：在休眠模式下，减少数据传输的频率或使用更低功耗的数据传输方式，可以显著降低功耗。</a:t>
            </a:r>
          </a:p>
        </p:txBody>
      </p:sp>
      <p:sp>
        <p:nvSpPr>
          <p:cNvPr id="5" name="Text Placeholder 4"/>
          <p:cNvSpPr>
            <a:spLocks noGrp="1"/>
          </p:cNvSpPr>
          <p:nvPr>
            <p:ph type="body" idx="3"/>
          </p:nvPr>
        </p:nvSpPr>
        <p:spPr/>
        <p:txBody>
          <a:bodyPr/>
          <a:lstStyle/>
          <a:p>
            <a:r>
              <a:t>电源管理IC</a:t>
            </a:r>
          </a:p>
        </p:txBody>
      </p:sp>
      <p:sp>
        <p:nvSpPr>
          <p:cNvPr id="6" name="Content Placeholder 5"/>
          <p:cNvSpPr>
            <a:spLocks noGrp="1"/>
          </p:cNvSpPr>
          <p:nvPr>
            <p:ph sz="half" idx="4"/>
          </p:nvPr>
        </p:nvSpPr>
        <p:spPr/>
        <p:txBody>
          <a:bodyPr/>
          <a:lstStyle/>
          <a:p>
            <a:r>
              <a:t>1. 选择合适的电源管理IC：电源管理IC是低功耗物联网设备中重要的组成部分，它可以帮助设备实现低功耗。</a:t>
            </a:r>
          </a:p>
          <a:p>
            <a:r>
              <a:t>2. 合理配置电源管理IC：电源管理IC通常具有多种配置选项，合理配置这些选项可以进一步降低设备的功耗。</a:t>
            </a:r>
          </a:p>
          <a:p>
            <a:r>
              <a:t>3. 使用电源管理IC的低功耗模式：电源管理IC通常具有多种低功耗模式，在不需要使用设备时，可以切换到低功耗模式以降低功耗。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静态功率优化技术：降低设备的休眠功耗</a:t>
            </a:r>
          </a:p>
        </p:txBody>
      </p:sp>
      <p:sp>
        <p:nvSpPr>
          <p:cNvPr id="3" name="Text Placeholder 2"/>
          <p:cNvSpPr>
            <a:spLocks noGrp="1"/>
          </p:cNvSpPr>
          <p:nvPr>
            <p:ph type="body" idx="1"/>
          </p:nvPr>
        </p:nvSpPr>
        <p:spPr/>
        <p:txBody>
          <a:bodyPr/>
          <a:lstStyle/>
          <a:p>
            <a:r>
              <a:t>低功耗软件设计</a:t>
            </a:r>
          </a:p>
        </p:txBody>
      </p:sp>
      <p:sp>
        <p:nvSpPr>
          <p:cNvPr id="4" name="Content Placeholder 3"/>
          <p:cNvSpPr>
            <a:spLocks noGrp="1"/>
          </p:cNvSpPr>
          <p:nvPr>
            <p:ph sz="half" idx="2"/>
          </p:nvPr>
        </p:nvSpPr>
        <p:spPr/>
        <p:txBody>
          <a:bodyPr/>
          <a:lstStyle/>
          <a:p>
            <a:r>
              <a:t>1. 优化程序代码：优化程序代码可以减少程序运行时所需的功耗。</a:t>
            </a:r>
          </a:p>
          <a:p>
            <a:r>
              <a:t>2. 使用低功耗库函数：低功耗库函数是专门为低功耗设备设计的，使用这些库函数可以降低程序运行时的功耗。</a:t>
            </a:r>
          </a:p>
          <a:p>
            <a:r>
              <a:t>3. 使用低功耗开发工具：低功耗开发工具可以帮助开发者编写出更低功耗的程序。</a:t>
            </a:r>
          </a:p>
        </p:txBody>
      </p:sp>
      <p:sp>
        <p:nvSpPr>
          <p:cNvPr id="5" name="Text Placeholder 4"/>
          <p:cNvSpPr>
            <a:spLocks noGrp="1"/>
          </p:cNvSpPr>
          <p:nvPr>
            <p:ph type="body" idx="3"/>
          </p:nvPr>
        </p:nvSpPr>
        <p:spPr/>
        <p:txBody>
          <a:bodyPr/>
          <a:lstStyle/>
          <a:p>
            <a:r>
              <a:t>系统级优化</a:t>
            </a:r>
          </a:p>
        </p:txBody>
      </p:sp>
      <p:sp>
        <p:nvSpPr>
          <p:cNvPr id="6" name="Content Placeholder 5"/>
          <p:cNvSpPr>
            <a:spLocks noGrp="1"/>
          </p:cNvSpPr>
          <p:nvPr>
            <p:ph sz="half" idx="4"/>
          </p:nvPr>
        </p:nvSpPr>
        <p:spPr/>
        <p:txBody>
          <a:bodyPr/>
          <a:lstStyle/>
          <a:p>
            <a:r>
              <a:t>1. PCB设计优化：PCB设计优化可以降低设备的功耗。</a:t>
            </a:r>
          </a:p>
          <a:p>
            <a:r>
              <a:t>2. 元器件布局优化：元器件布局优化可以降低设备的功耗。</a:t>
            </a:r>
          </a:p>
          <a:p>
            <a:r>
              <a:t>3. 散热优化：散热优化可以降低设备的功耗。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动态功率优化技术：调节设备的运行功耗</a:t>
            </a:r>
          </a:p>
        </p:txBody>
      </p:sp>
      <p:sp>
        <p:nvSpPr>
          <p:cNvPr id="3" name="Subtitle 2"/>
          <p:cNvSpPr>
            <a:spLocks noGrp="1"/>
          </p:cNvSpPr>
          <p:nvPr>
            <p:ph type="subTitle" idx="1"/>
          </p:nvPr>
        </p:nvSpPr>
        <p:spPr/>
        <p:txBody>
          <a:bodyPr/>
          <a:lstStyle/>
          <a:p>
            <a:r>
              <a:t>低功耗物联网设备的能源管理策略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动态功率优化技术：调节设备的运行功耗</a:t>
            </a:r>
          </a:p>
        </p:txBody>
      </p:sp>
      <p:sp>
        <p:nvSpPr>
          <p:cNvPr id="3" name="Text Placeholder 2"/>
          <p:cNvSpPr>
            <a:spLocks noGrp="1"/>
          </p:cNvSpPr>
          <p:nvPr>
            <p:ph type="body" idx="1"/>
          </p:nvPr>
        </p:nvSpPr>
        <p:spPr/>
        <p:txBody>
          <a:bodyPr/>
          <a:lstStyle/>
          <a:p>
            <a:r>
              <a:t>动态频率调整：管理CPU频率以节能</a:t>
            </a:r>
          </a:p>
        </p:txBody>
      </p:sp>
      <p:sp>
        <p:nvSpPr>
          <p:cNvPr id="4" name="Content Placeholder 3"/>
          <p:cNvSpPr>
            <a:spLocks noGrp="1"/>
          </p:cNvSpPr>
          <p:nvPr>
            <p:ph sz="half" idx="2"/>
          </p:nvPr>
        </p:nvSpPr>
        <p:spPr/>
        <p:txBody>
          <a:bodyPr/>
          <a:lstStyle/>
          <a:p>
            <a:r>
              <a:t>1. 动态频率调整（DVFS）是一种调整设备CPU频率以节省功耗的技术。</a:t>
            </a:r>
          </a:p>
          <a:p>
            <a:r>
              <a:t>2. DVFS通过在负载较低时降低CPU频率来实现节能，而在负载较高时提高CPU频率来保证性能。</a:t>
            </a:r>
          </a:p>
          <a:p>
            <a:r>
              <a:t>3. DVFS可以有效地减少设备的功耗，延长电池寿命，同时不会对设备的性能产生显著影响。</a:t>
            </a:r>
          </a:p>
        </p:txBody>
      </p:sp>
      <p:sp>
        <p:nvSpPr>
          <p:cNvPr id="5" name="Text Placeholder 4"/>
          <p:cNvSpPr>
            <a:spLocks noGrp="1"/>
          </p:cNvSpPr>
          <p:nvPr>
            <p:ph type="body" idx="3"/>
          </p:nvPr>
        </p:nvSpPr>
        <p:spPr/>
        <p:txBody>
          <a:bodyPr/>
          <a:lstStyle/>
          <a:p>
            <a:r>
              <a:t>动态电压调整：管理CPU/GPU电压以节能</a:t>
            </a:r>
          </a:p>
        </p:txBody>
      </p:sp>
      <p:sp>
        <p:nvSpPr>
          <p:cNvPr id="6" name="Content Placeholder 5"/>
          <p:cNvSpPr>
            <a:spLocks noGrp="1"/>
          </p:cNvSpPr>
          <p:nvPr>
            <p:ph sz="half" idx="4"/>
          </p:nvPr>
        </p:nvSpPr>
        <p:spPr/>
        <p:txBody>
          <a:bodyPr/>
          <a:lstStyle/>
          <a:p>
            <a:r>
              <a:t>1. 动态电压调整（DVS）是一种调整设备CPU或GPU电压以节省功耗的技术。</a:t>
            </a:r>
          </a:p>
          <a:p>
            <a:r>
              <a:t>2. DVS通过在负载较低时降低CPU或GPU电压来实现节能，而在负载较高时提高CPU或GPU电压来保证性能。</a:t>
            </a:r>
          </a:p>
          <a:p>
            <a:r>
              <a:t>3. DVS可以有效地减少设备的功耗，延长电池寿命，同时不会对设备的性能产生显著影响。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动态功率优化技术：调节设备的运行功耗</a:t>
            </a:r>
          </a:p>
        </p:txBody>
      </p:sp>
      <p:sp>
        <p:nvSpPr>
          <p:cNvPr id="3" name="Text Placeholder 2"/>
          <p:cNvSpPr>
            <a:spLocks noGrp="1"/>
          </p:cNvSpPr>
          <p:nvPr>
            <p:ph type="body" idx="1"/>
          </p:nvPr>
        </p:nvSpPr>
        <p:spPr/>
        <p:txBody>
          <a:bodyPr/>
          <a:lstStyle/>
          <a:p>
            <a:r>
              <a:t>电源门控：关闭闲置电路以节能</a:t>
            </a:r>
          </a:p>
        </p:txBody>
      </p:sp>
      <p:sp>
        <p:nvSpPr>
          <p:cNvPr id="4" name="Content Placeholder 3"/>
          <p:cNvSpPr>
            <a:spLocks noGrp="1"/>
          </p:cNvSpPr>
          <p:nvPr>
            <p:ph sz="half" idx="2"/>
          </p:nvPr>
        </p:nvSpPr>
        <p:spPr/>
        <p:txBody>
          <a:bodyPr/>
          <a:lstStyle/>
          <a:p>
            <a:r>
              <a:t>1. 电源门控（Power Gating）是一种通过关闭闲置电路来节省功耗的技术。</a:t>
            </a:r>
          </a:p>
          <a:p>
            <a:r>
              <a:t>2. 电源门控通过关闭不使用的电路单元的电源来实现节能，从而减少设备的功耗。</a:t>
            </a:r>
          </a:p>
          <a:p>
            <a:r>
              <a:t>3. 电源门控可以有效地减少设备的功耗，延长电池寿命，同时不会对设备的性能产生显著影响。</a:t>
            </a:r>
          </a:p>
        </p:txBody>
      </p:sp>
      <p:sp>
        <p:nvSpPr>
          <p:cNvPr id="5" name="Text Placeholder 4"/>
          <p:cNvSpPr>
            <a:spLocks noGrp="1"/>
          </p:cNvSpPr>
          <p:nvPr>
            <p:ph type="body" idx="3"/>
          </p:nvPr>
        </p:nvSpPr>
        <p:spPr/>
        <p:txBody>
          <a:bodyPr/>
          <a:lstStyle/>
          <a:p>
            <a:r>
              <a:t>任务调度：优化任务执行顺序以节能</a:t>
            </a:r>
          </a:p>
        </p:txBody>
      </p:sp>
      <p:sp>
        <p:nvSpPr>
          <p:cNvPr id="6" name="Content Placeholder 5"/>
          <p:cNvSpPr>
            <a:spLocks noGrp="1"/>
          </p:cNvSpPr>
          <p:nvPr>
            <p:ph sz="half" idx="4"/>
          </p:nvPr>
        </p:nvSpPr>
        <p:spPr/>
        <p:txBody>
          <a:bodyPr/>
          <a:lstStyle/>
          <a:p>
            <a:r>
              <a:t>1. 任务调度是一种优化任务执行顺序以节省功耗的技术。</a:t>
            </a:r>
          </a:p>
          <a:p>
            <a:r>
              <a:t>2. 任务调度通过安排任务在最合适的时机执行来实现节能，从而减少设备的功耗。</a:t>
            </a:r>
          </a:p>
          <a:p>
            <a:r>
              <a:t>3. 任务调度可以有效地减少设备的功耗，延长电池寿命，同时不会对设备的性能产生显著影响。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动态功率优化技术：调节设备的运行功耗</a:t>
            </a:r>
          </a:p>
        </p:txBody>
      </p:sp>
      <p:sp>
        <p:nvSpPr>
          <p:cNvPr id="3" name="Content Placeholder 2"/>
          <p:cNvSpPr>
            <a:spLocks noGrp="1"/>
          </p:cNvSpPr>
          <p:nvPr>
            <p:ph sz="half" idx="2"/>
          </p:nvPr>
        </p:nvSpPr>
        <p:spPr/>
        <p:txBody>
          <a:bodyPr/>
          <a:lstStyle/>
          <a:p>
            <a:r>
              <a:t>1. 休眠和唤醒是一种通过进入低功耗模式来节省功耗的技术。</a:t>
            </a:r>
          </a:p>
          <a:p>
            <a:r>
              <a:t>2. 休眠和唤醒通过将设备置于低功耗模式来实现节能，从而减少设备的功耗。</a:t>
            </a:r>
          </a:p>
          <a:p>
            <a:r>
              <a:t>3. 休眠和唤醒可以有效地减少设备的功耗，延长电池寿命，同时不会对设备的性能产生显著影响。</a:t>
            </a:r>
          </a:p>
        </p:txBody>
      </p:sp>
      <p:sp>
        <p:nvSpPr>
          <p:cNvPr id="4" name="Text Placeholder 3"/>
          <p:cNvSpPr>
            <a:spLocks noGrp="1"/>
          </p:cNvSpPr>
          <p:nvPr>
            <p:ph type="body" idx="3"/>
          </p:nvPr>
        </p:nvSpPr>
        <p:spPr/>
        <p:txBody>
          <a:bodyPr/>
          <a:lstStyle/>
          <a:p>
            <a:r>
              <a:t>能量收割：利用环境能量为设备供电</a:t>
            </a:r>
          </a:p>
        </p:txBody>
      </p:sp>
      <p:sp>
        <p:nvSpPr>
          <p:cNvPr id="5" name="Content Placeholder 4"/>
          <p:cNvSpPr>
            <a:spLocks noGrp="1"/>
          </p:cNvSpPr>
          <p:nvPr>
            <p:ph sz="half" idx="4"/>
          </p:nvPr>
        </p:nvSpPr>
        <p:spPr/>
        <p:txBody>
          <a:bodyPr/>
          <a:lstStyle/>
          <a:p>
            <a:r>
              <a:t>1. 能量收割是一种利用环境能量为设备供电的技术。</a:t>
            </a:r>
          </a:p>
          <a:p>
            <a:r>
              <a:t>2. 能量收割通过收集和存储来自环境中的能量来为设备供电，从而减少设备对电池的依赖。</a:t>
            </a:r>
          </a:p>
          <a:p>
            <a:r>
              <a:t>3. 能量收割可以有效地延长设备的电池寿命，并使设备能够在没有电池的情况下运行。</a:t>
            </a:r>
          </a:p>
        </p:txBody>
      </p:sp>
      <p:sp>
        <p:nvSpPr>
          <p:cNvPr id="6" name="Text Placeholder 5"/>
          <p:cNvSpPr>
            <a:spLocks noGrp="1"/>
          </p:cNvSpPr>
          <p:nvPr>
            <p:ph type="body" idx="1"/>
          </p:nvPr>
        </p:nvSpPr>
        <p:spPr/>
        <p:txBody>
          <a:bodyPr/>
          <a:lstStyle/>
          <a:p>
            <a:r>
              <a:t>休眠和唤醒：进入低功耗模式以节能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能源采集技术：利用环境能量为设备供电</a:t>
            </a:r>
          </a:p>
        </p:txBody>
      </p:sp>
      <p:sp>
        <p:nvSpPr>
          <p:cNvPr id="3" name="Subtitle 2"/>
          <p:cNvSpPr>
            <a:spLocks noGrp="1"/>
          </p:cNvSpPr>
          <p:nvPr>
            <p:ph type="subTitle" idx="1"/>
          </p:nvPr>
        </p:nvSpPr>
        <p:spPr/>
        <p:txBody>
          <a:bodyPr/>
          <a:lstStyle/>
          <a:p>
            <a:r>
              <a:t>低功耗物联网设备的能源管理策略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能源采集技术：利用环境能量为设备供电</a:t>
            </a:r>
          </a:p>
        </p:txBody>
      </p:sp>
      <p:sp>
        <p:nvSpPr>
          <p:cNvPr id="3" name="Text Placeholder 2"/>
          <p:cNvSpPr>
            <a:spLocks noGrp="1"/>
          </p:cNvSpPr>
          <p:nvPr>
            <p:ph type="body" idx="1"/>
          </p:nvPr>
        </p:nvSpPr>
        <p:spPr/>
        <p:txBody>
          <a:bodyPr/>
          <a:lstStyle/>
          <a:p>
            <a:r>
              <a:t>太阳能电池技术,</a:t>
            </a:r>
          </a:p>
        </p:txBody>
      </p:sp>
      <p:sp>
        <p:nvSpPr>
          <p:cNvPr id="4" name="Content Placeholder 3"/>
          <p:cNvSpPr>
            <a:spLocks noGrp="1"/>
          </p:cNvSpPr>
          <p:nvPr>
            <p:ph sz="half" idx="2"/>
          </p:nvPr>
        </p:nvSpPr>
        <p:spPr/>
        <p:txBody>
          <a:bodyPr/>
          <a:lstStyle/>
          <a:p>
            <a:r>
              <a:t>1. 太阳能电池是一种利用太阳能发电的半导体器件，通过将光能直接转化为电能，为低功耗物联网设备提供可靠的电源。</a:t>
            </a:r>
          </a:p>
          <a:p>
            <a:r>
              <a:t>2. 太阳能电池具有成本低廉、无污染、无需维护等优点，非常适合应用于低功耗物联网设备，如传感器节点、智能家居设备等。</a:t>
            </a:r>
          </a:p>
          <a:p>
            <a:r>
              <a:t>3. 目前，太阳能电池技术已取得了很大发展，太阳能电池的转换效率不断提高，成本也大幅下降。</a:t>
            </a:r>
          </a:p>
        </p:txBody>
      </p:sp>
      <p:sp>
        <p:nvSpPr>
          <p:cNvPr id="5" name="Text Placeholder 4"/>
          <p:cNvSpPr>
            <a:spLocks noGrp="1"/>
          </p:cNvSpPr>
          <p:nvPr>
            <p:ph type="body" idx="3"/>
          </p:nvPr>
        </p:nvSpPr>
        <p:spPr/>
        <p:txBody>
          <a:bodyPr/>
          <a:lstStyle/>
          <a:p>
            <a:r>
              <a:t>风能利用技术,</a:t>
            </a:r>
          </a:p>
        </p:txBody>
      </p:sp>
      <p:sp>
        <p:nvSpPr>
          <p:cNvPr id="6" name="Content Placeholder 5"/>
          <p:cNvSpPr>
            <a:spLocks noGrp="1"/>
          </p:cNvSpPr>
          <p:nvPr>
            <p:ph sz="half" idx="4"/>
          </p:nvPr>
        </p:nvSpPr>
        <p:spPr/>
        <p:txBody>
          <a:bodyPr/>
          <a:lstStyle/>
          <a:p>
            <a:r>
              <a:t>1. 风能利用技术是一种利用风能发电的技术，通过风力发电机将风能转化为电能，为低功耗物联网设备提供电源。</a:t>
            </a:r>
          </a:p>
          <a:p>
            <a:r>
              <a:t>2. 风能是一种清洁、可再生能源，不受地域限制，广泛分布于全球各地。</a:t>
            </a:r>
          </a:p>
          <a:p>
            <a:r>
              <a:t>3. 风能利用技术已广泛应用于大功率发电领域，随着小型风力发电机的开发，风能利用技术也开始应用于低功耗物联网设备的供电领域。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能源采集技术：利用环境能量为设备供电</a:t>
            </a:r>
          </a:p>
        </p:txBody>
      </p:sp>
      <p:sp>
        <p:nvSpPr>
          <p:cNvPr id="3" name="Text Placeholder 2"/>
          <p:cNvSpPr>
            <a:spLocks noGrp="1"/>
          </p:cNvSpPr>
          <p:nvPr>
            <p:ph type="body" idx="1"/>
          </p:nvPr>
        </p:nvSpPr>
        <p:spPr/>
        <p:txBody>
          <a:bodyPr/>
          <a:lstStyle/>
          <a:p>
            <a:r>
              <a:t>热能发电技术,</a:t>
            </a:r>
          </a:p>
        </p:txBody>
      </p:sp>
      <p:sp>
        <p:nvSpPr>
          <p:cNvPr id="4" name="Content Placeholder 3"/>
          <p:cNvSpPr>
            <a:spLocks noGrp="1"/>
          </p:cNvSpPr>
          <p:nvPr>
            <p:ph sz="half" idx="2"/>
          </p:nvPr>
        </p:nvSpPr>
        <p:spPr/>
        <p:txBody>
          <a:bodyPr/>
          <a:lstStyle/>
          <a:p>
            <a:r>
              <a:t>1. 热能发电技术是一种利用热能发电的技术，通过热电发生器将热能转化为电能，为低功耗物联网设备提供电源。</a:t>
            </a:r>
          </a:p>
          <a:p>
            <a:r>
              <a:t>2. 热能发电技术可利用多种热源，如太阳能、地热能、工业余热等，具有广泛的应用前景。</a:t>
            </a:r>
          </a:p>
          <a:p>
            <a:r>
              <a:t>3. 热能发电技术已在一些领域得到应用，如卫星、深海探测器等。</a:t>
            </a:r>
          </a:p>
        </p:txBody>
      </p:sp>
      <p:sp>
        <p:nvSpPr>
          <p:cNvPr id="5" name="Text Placeholder 4"/>
          <p:cNvSpPr>
            <a:spLocks noGrp="1"/>
          </p:cNvSpPr>
          <p:nvPr>
            <p:ph type="body" idx="3"/>
          </p:nvPr>
        </p:nvSpPr>
        <p:spPr/>
        <p:txBody>
          <a:bodyPr/>
          <a:lstStyle/>
          <a:p>
            <a:r>
              <a:t>振动发电技术,</a:t>
            </a:r>
          </a:p>
        </p:txBody>
      </p:sp>
      <p:sp>
        <p:nvSpPr>
          <p:cNvPr id="6" name="Content Placeholder 5"/>
          <p:cNvSpPr>
            <a:spLocks noGrp="1"/>
          </p:cNvSpPr>
          <p:nvPr>
            <p:ph sz="half" idx="4"/>
          </p:nvPr>
        </p:nvSpPr>
        <p:spPr/>
        <p:txBody>
          <a:bodyPr/>
          <a:lstStyle/>
          <a:p>
            <a:r>
              <a:t>1. 振动发电技术是一种利用振动能发电的技术，通过压电材料或电磁感应装置将振动能转化为电能，为低功耗物联网设备提供电源。</a:t>
            </a:r>
          </a:p>
          <a:p>
            <a:r>
              <a:t>2. 振动发电技术具有体积小、重量轻、成本低等优点，非常适合应用于低功耗物联网设备，如植入式传感器、可穿戴设备等。</a:t>
            </a:r>
          </a:p>
          <a:p>
            <a:r>
              <a:t>3. 目前，振动发电技术已取得了很大发展，振动发电机件的性能不断提高，成本也大幅下降。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能源采集技术：利用环境能量为设备供电</a:t>
            </a:r>
          </a:p>
        </p:txBody>
      </p:sp>
      <p:sp>
        <p:nvSpPr>
          <p:cNvPr id="3" name="Text Placeholder 2"/>
          <p:cNvSpPr>
            <a:spLocks noGrp="1"/>
          </p:cNvSpPr>
          <p:nvPr>
            <p:ph type="body" idx="1"/>
          </p:nvPr>
        </p:nvSpPr>
        <p:spPr/>
        <p:txBody>
          <a:bodyPr/>
          <a:lstStyle/>
          <a:p>
            <a:r>
              <a:t>生物质发电技术,</a:t>
            </a:r>
          </a:p>
        </p:txBody>
      </p:sp>
      <p:sp>
        <p:nvSpPr>
          <p:cNvPr id="4" name="Content Placeholder 3"/>
          <p:cNvSpPr>
            <a:spLocks noGrp="1"/>
          </p:cNvSpPr>
          <p:nvPr>
            <p:ph sz="half" idx="2"/>
          </p:nvPr>
        </p:nvSpPr>
        <p:spPr/>
        <p:txBody>
          <a:bodyPr/>
          <a:lstStyle/>
          <a:p>
            <a:r>
              <a:t>1. 生物质发电技术是一种利用生物质发电的技术，通过生物质发电机将生物质转化为电能，为低功耗物联网设备提供电源。</a:t>
            </a:r>
          </a:p>
          <a:p>
            <a:r>
              <a:t>2. 生物质发电技术是一种清洁、可再生能源，具有广泛的应用前景。</a:t>
            </a:r>
          </a:p>
          <a:p>
            <a:r>
              <a:t>3. 生物质发电技术已在一些领域得到应用，如小型发电厂、农村地区供电等。</a:t>
            </a:r>
          </a:p>
        </p:txBody>
      </p:sp>
      <p:sp>
        <p:nvSpPr>
          <p:cNvPr id="5" name="Text Placeholder 4"/>
          <p:cNvSpPr>
            <a:spLocks noGrp="1"/>
          </p:cNvSpPr>
          <p:nvPr>
            <p:ph type="body" idx="3"/>
          </p:nvPr>
        </p:nvSpPr>
        <p:spPr/>
        <p:txBody>
          <a:bodyPr/>
          <a:lstStyle/>
          <a:p>
            <a:r>
              <a:t>无线能量传输技术,</a:t>
            </a:r>
          </a:p>
        </p:txBody>
      </p:sp>
      <p:sp>
        <p:nvSpPr>
          <p:cNvPr id="6" name="Content Placeholder 5"/>
          <p:cNvSpPr>
            <a:spLocks noGrp="1"/>
          </p:cNvSpPr>
          <p:nvPr>
            <p:ph sz="half" idx="4"/>
          </p:nvPr>
        </p:nvSpPr>
        <p:spPr/>
        <p:txBody>
          <a:bodyPr/>
          <a:lstStyle/>
          <a:p>
            <a:r>
              <a:t>1. 无线能量传输技术是一种无需电线或其他物理连接，通过电磁波或电磁感应等方式将电能从一个物体传输到另一个物体的技术。</a:t>
            </a:r>
          </a:p>
          <a:p>
            <a:r>
              <a:t>2. 无线能量传输技术具有无需布线、安装方便、不受距离限制等优点，非常适合应用于低功耗物联网设备，如传感器节点、智能家居设备等。</a:t>
            </a:r>
          </a:p>
          <a:p>
            <a:r>
              <a:t>3. 目前，无线能量传输技术已取得了很大发展，无线能量传输器的性能不断提高，成本也大幅下降。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https://d.book118.com/286111150042010045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低功耗物联网设备能源管理概述</vt:lpstr>
      <vt:lpstr> 低功耗物联网设备能源管理概述</vt:lpstr>
      <vt:lpstr> 静态功率优化技术：降低设备的休眠功耗</vt:lpstr>
      <vt:lpstr> 静态功率优化技术：降低设备的休眠功耗</vt:lpstr>
      <vt:lpstr> 静态功率优化技术：降低设备的休眠功耗</vt:lpstr>
      <vt:lpstr> 静态功率优化技术：降低设备的休眠功耗</vt:lpstr>
      <vt:lpstr> 动态功率优化技术：调节设备的运行功耗</vt:lpstr>
      <vt:lpstr> 动态功率优化技术：调节设备的运行功耗</vt:lpstr>
      <vt:lpstr> 动态功率优化技术：调节设备的运行功耗</vt:lpstr>
      <vt:lpstr> 动态功率优化技术：调节设备的运行功耗</vt:lpstr>
      <vt:lpstr> 能源采集技术：利用环境能量为设备供电</vt:lpstr>
      <vt:lpstr> 能源采集技术：利用环境能量为设备供电</vt:lpstr>
      <vt:lpstr> 能源采集技术：利用环境能量为设备供电</vt:lpstr>
      <vt:lpstr> 能源采集技术：利用环境能量为设备供电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2024-09-13T22:46:56.248</cp:lastPrinted>
  <dcterms:created xsi:type="dcterms:W3CDTF">2024-09-13T14:46:56Z</dcterms:created>
  <dcterms:modified xsi:type="dcterms:W3CDTF">2024-09-13T14:46:58Z</dcterms:modified>
</cp:coreProperties>
</file>