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87FEE-4167-42A7-ACE8-68725E103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DD367-E72A-40EC-BACB-4342DED2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393EE-12FD-4E58-8739-C1759BB2A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58939-77F2-44AA-B378-4A7526FA5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E41F1-6EA5-4064-B588-0888DB57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BA3A5-B9E8-40E6-B2FF-DD106381A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B4B4E-7B8C-49A5-811E-E496FBAE1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36A31-3970-421C-91A6-FDCA4FEB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4AE27-BF0B-4179-BBB3-C731C8B7A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469F4-C5EC-4D7C-B84A-00C2EF4D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EEBDE-543C-432A-A9B7-A86551384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12115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诗歌鉴赏与赏析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诗歌的起源与发展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诗歌的基本特征与分类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诗歌鉴赏的方法与技巧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不同类型诗歌的赏析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诗歌创作实践与体验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诗歌鉴赏的意义与价值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诗歌的起源与发展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远古时代，人们在集体劳动中为了协调动作、鼓舞士气而发出的有节奏的呼声，以及祭祀活动中祈求神灵保佑的歌谣，逐渐演变为诗歌的雏形。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春秋战国时期，《诗经》中的风、雅、颂以及《楚辞》中的离骚等作品，代表了古代诗歌的辉煌成就，对后世诗歌产生了深远影响。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古代诗歌的起源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《诗经》与《楚辞》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劳动号子与祭祀歌谣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汉代乐府诗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汉代乐府机关采集、整理的民间诗歌，以五言为主，反映了广泛的社会生活和人民的思想感情。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唐诗宋词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唐代是中国古代诗歌的巅峰时期，唐诗数量庞大且质量上乘，代表人物有李白、杜甫等；宋代则以词为主流，苏轼、辛弃疾等人的作品脍炙人口。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元曲与明清诗歌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元代以散曲著称，关汉卿、马致远等人的作品具有独特的艺术魅力；明清时期，诗歌创作呈现多元化局面，既有复古倾向也有创新之作。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新文化运动提倡民主与科学，反对封建礼教和文言文，白话诗应运而生，胡适、刘半农等人的作品具有划时代意义。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新文化运动与白话诗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20世纪30年代兴起的现代派诗歌，追求艺术的纯粹性和独立性，注重意象和象征手法的运用，代表人物有戴望舒、卞之琳等。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现代派诗歌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当代诗歌在继承传统的基础上不断创新，涌现出众多流派和优秀诗人，如朦胧诗派、新生代诗群等，他们的作品具有鲜明的时代特色和个性风格。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当代诗歌的多元化发展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现代诗歌的变革与创新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诗歌的基本特征与分类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押韵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诗歌中相同或相近的音节在句尾或句中重复出现，形成音韵的和谐美。如李白《静夜思》中的“床前明月光，疑是地上霜。举头望明月，低头思故乡。”其中“光”和“霜”押韵。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诗歌中音节的长短、轻重、快慢的有规律的变化，形成节奏感。如杜甫《春望》中的“国破山河在，城春草木深。感时花溅泪，恨别鸟惊心。”每句诗的节奏感都很明显。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诗歌中的平仄、声调、语调等语言音乐性的表现，使诗歌具有优美的旋律。如王之涣《登鹳雀楼》中的“白日依山尽，黄河入海流。欲穷千里目，更上一层楼。”整首诗平仄相间，韵律和谐。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诗歌的押韵、节奏和韵律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1750" b="21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诗人通过描绘客观事物来表达主观情感的具象化形象。如马致远《天净沙·秋思》中的“枯藤老树昏鸦，小桥流水人家。”通过描绘秋天黄昏的景色，表达了诗人的孤独和思乡之情。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诗人通过意象的营造和情感的抒发，创造出一种超越现实的艺术境界。如王之涣《凉州词》中的“黄河远上白云间，一片孤城万仞山。”通过描绘壮阔的自然景象和孤独的城堡，营造出一种苍凉、悲壮的意境。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诗歌的意象与意境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抒情诗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以抒发诗人内心情感为主要目的的诗歌。如爱情诗、离别诗、怀古诗等。如李商隐《无题》中的“相见时难别亦难，东风无力百花残。”表达了诗人对离别的痛苦和无奈。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以叙述故事或事件为主要内容的诗歌。如史诗、长诗、短歌行等。如白居易《琵琶行》通过叙述一个弹奏琵琶的女子的遭遇，反映了社会的现实和人民的苦难。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哲理诗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以探讨人生哲理或宇宙真理为主要目的的诗歌。如禅诗、道诗、哲理短诗等。如苏轼《题西林壁》中的“不识庐山真面目，只缘身在此山中。”表达了诗人对人生和世界的深刻思考和领悟。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诗歌的分类：抒情诗、叙事诗、哲理诗等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诗歌鉴赏的方法与技巧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炼字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诗歌中的每个字都经过精心挑选，含义丰富，通过炼字可以感受到诗歌语言的精炼和美感。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诗歌的音韵和谐，读起来朗朗上口，通过音韵可以感受到诗歌的音乐美和节奏感。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诗歌中常运用比喻、拟人、夸张等修辞手法，使得语言更加生动形象，富有感染力。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品味诗歌的语言美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情感基调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每首诗歌都有特定的情感基调，如欢乐、悲伤、思念等，通过感受情感基调可以深入理解诗人的情感世界。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诗歌中的情感往往有起伏变化，通过感受情感变化可以体验到诗歌情感的丰富性和层次感。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抒情方式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诗歌是抒情的艺术，通过直接抒情或间接抒情的方式，表达诗人的内心情感，引发读者的共鸣。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感受诗歌的情感美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诗歌中常通过描绘自然景物、人物形象等构成意象，意象的构成往往具有象征性和隐喻性。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不同的诗歌意象有不同的特点，如朦胧、清新、壮美等，通过理解意象特点可以感受到诗歌的独特魅力。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意象往往与诗人的情感紧密相连，通过理解意象与情感的关系可以深入体会诗人的内心世界。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意象与情感的关系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理解诗歌的意象美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https://d.book118.com/286112115154010050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2024-09-16T02:29:07.056</cp:lastPrinted>
  <dcterms:created xsi:type="dcterms:W3CDTF">2024-09-15T18:29:07Z</dcterms:created>
  <dcterms:modified xsi:type="dcterms:W3CDTF">2024-09-15T18:29:09Z</dcterms:modified>
</cp:coreProperties>
</file>