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ECC0F-0432-4E37-9DD6-570766B4D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8AB7-FBA8-41FC-AE51-B671F1136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F1CD3-C63E-4A4C-9115-3B074C0ED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6A662-B41D-47F2-8CFB-E3E411AB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E6DF7-CB8F-454E-94DE-EF73BF68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944E0E-E124-4A8B-9A57-AAA7F162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C08BA-DA5C-4F8B-8247-2B28D611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DF519-4004-457F-8A1E-69EC380F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304C0-2E1B-4C8F-81AF-0D0A4788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D0302-3BED-421A-93B9-920021A5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FBA53-0318-4B29-B6A9-414D4A265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30340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土木（建筑基础工程课件-第五章地基处理（第四讲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地基处理概述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常见地基处理方法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地基处理案例分析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地基处理未来发展趋势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地基处理工程安全与环保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地基处理概述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地基处理的概念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地基处理涉及对土体进行加固、改良或更换，以提高其承载能力、减少变形和增强稳定性。这通常包括采取物理、化学或生物的方法，对天然地基进行处理，以满足建筑物的安全性和稳定性要求。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地基处理是指通过一定的工程技术措施，改善地基的工程性质，以满足建（构）筑物的安全、稳定和正常使用的要求。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地基处理对于确保建（构）筑物的安全、稳定和正常使用至关重要，是土木工程中不可或缺的环节。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是建筑物的基础，其稳定性直接关系到建筑物的安全性和使用寿命。在施工过程中，地基经常会出现沉降、滑动、渗透等问题，这些问题可能导致建筑物开裂、倾斜甚至倒塌。因此，地基处理是确保建筑物安全的重要环节，必须引起足够的重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地基处理的重要性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地基处理可根据不同的分类标准进行划分，如按处理原理、处理深度、处理方法等。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原理，地基处理可分为土质改良和土层置换两类。根据处理深度，可分为浅层处理和深层处理。根据处理方法，可分为物理处理、化学处理和生物处理等。在实际应用中，应根据工程地质条件、建筑物类型和要求等因素选择合适的地基处理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地基处理的分类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常见地基处理方法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通过置换软弱土层，提高地基承载力的方法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换土垫层法是将基础底面下一定范围内的软弱土层挖去，然后分层填入强度较大的砂、碎石、素土、灰土等材料，并夯实至要求的密实度，从而起到提高地基承载力、减小沉降量的作用。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换土垫层法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通过排水和加压，使软土地基固结沉降，提高地基强度的方法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排水固结法是在软土地基中设置排水通道，通过施加预压荷载，使土体中的孔隙水逐渐排出，土颗粒之间的距离减小，土体逐渐固结，从而提高地基的承载力和稳定性。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排水固结法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通过机械碾压或夯实，使软土地基密实，提高地基强度的方法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碾压与夯实法是通过重型机械对软土地基进行碾压或夯实，使土体颗粒重新排列，孔隙减小，密实度提高，从而提高地基的承载力和稳定性。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碾压与夯实法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通过化学浆液或胶结剂，使软土地基固化，提高地基强度的方法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化学加固法是将某些化学浆液或胶结剂注入软土地基中，与土体发生化学反应，使土体胶结硬化，形成具有较高强度的复合地基。该方法适用于处理淤泥、粘土、砂土等地基。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化学加固法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土工合成材料加固法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利用土工合成材料对软土地基进行加固的方法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利用土工合成材料对软土地基进行加固的方法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https://d.book118.com/286113034055010044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2024-09-12T15:55:27.168</cp:lastPrinted>
  <dcterms:created xsi:type="dcterms:W3CDTF">2024-09-12T07:55:27Z</dcterms:created>
  <dcterms:modified xsi:type="dcterms:W3CDTF">2024-09-12T07:55:28Z</dcterms:modified>
</cp:coreProperties>
</file>