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D13BA-FAEB-4E30-8F3B-BD23C594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67D48-2C2D-417D-8D50-B5056F4B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174DD-F9E9-498F-BF1E-33CD2531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075A5-53AC-4E4A-A18F-5861F36E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B9142-2D9F-4B00-89F9-845D2C36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F4C7B-00A0-4EE8-A06C-959BB3CE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8679E-6F37-4429-B5F6-BDE418AF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4BD9F-FFD8-4E13-AD12-864C77E2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602C1-AFA2-4B2E-B7C8-2F5A4620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C36F0-45CE-4AA9-AE8D-4DDE6D35A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121BE-D930-4636-8B26-7FD6B154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4012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毕业论文写作讲座\n## 1.毕业论文写作的重要性和目的\n### 1.1毕业论文在学术成果中的重要性\n### 1.2毕业论文对于个人职业发展的影响\n### 1.3毕业论文写作的目的和意义\n## 2.毕业论文写作的基本步骤和方法\n### 2.1确定论文题目和研究方向\n### 2.2进行文献综述和选题背景分析\n### 2.3制定论文写作计划和进度安排\n## 3.毕业论文的选题和研究方法\n### 3.1毕业论文选题的原则和方法\n### 3.2毕业论文的研究方法选择与应用\n### 3.3毕业论文的研究设计和数据收集\n## 4.毕业论文的撰写和修改\n### 4.1毕业论文的撰写技巧和注意事项\n### 4.2毕业论文的文献引用和格式规范\n### 4.3毕业论文的修改和润色技巧\n## 5.毕业论文的答辩和评价\n### 5.1毕业论文的答辩流程和准备\n### 5.2毕业论文的评委评价标准和方式\n### 5.3毕业论文的成绩评定和反馈\n## 6.毕业论文写作的常见问题和解决方案\n### 6.1毕业论文写作中常见的问题及原因\n### 6.2针对常见问题的解决方案和建议\n### 6.3提高毕业论文写作质量的方法和途径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毕业论文写作讲座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毕业论文写作的重要性和目的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毕业论文是学生在学术生涯中的重要成果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体现学生对专业知识的掌握程度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展示学生的独立思考和创新能力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为学生今后的学术研究奠定基础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毕业论文对于学生的学术声誉具有重要意义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影响学生在学术界的地位和声誉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有助于学生在求职和职业发展过程中脱颖而出</a:t>
                </a:r>
                <a:endParaRPr/>
              </a:p>
            </p:txBody>
          </p:sp>
        </p:grpSp>
        <p:grpSp>
          <p:nvGrpSpPr>
            <p:cNvPr id="22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毕业论文是衡量学校教育质量的重要指标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反映学校的教学水平和师资力量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有助于提高学校的学术地位和影响力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毕业论文在学术成果中的重要性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提高学生的沟通能力、团队协作能力和创新能力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培养学生的批判性思维和分析问题的能力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为学生今后的职业发展奠定基础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毕业论文有助于培养学生的综合素质</a:t>
                </a:r>
                <a:endParaRPr/>
              </a:p>
            </p:txBody>
          </p:sp>
        </p:grpSp>
        <p:grpSp>
          <p:nvGrpSpPr>
            <p:cNvPr id="23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让学生了解学术研究的基本流程和方法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培养学生解决实际问题的能力</a:t>
                </a:r>
                <a:endParaRPr/>
              </a:p>
            </p:txBody>
          </p:sp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毕业论文可以为学生提供实践经验</a:t>
                </a:r>
                <a:endParaRPr/>
              </a:p>
            </p:txBody>
          </p:sp>
        </p:grpSp>
        <p:grpSp>
          <p:nvGrpSpPr>
            <p:cNvPr id="24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通过毕业论文的撰写和答辩，学生可以结识同行和导师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为学生今后的学术研究和职业发展提供资源和平台</a:t>
                </a:r>
                <a:endParaRPr/>
              </a:p>
            </p:txBody>
          </p: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毕业论文有助于学生建立学术网络</a:t>
                </a:r>
                <a:endParaRPr/>
              </a:p>
            </p:txBody>
          </p:sp>
        </p:grpSp>
      </p:grpSp>
      <p:pic>
        <p:nvPicPr>
          <p:cNvPr id="24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毕业论文对于个人职业发展的影响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毕业论文写作的目的是培养学生的独立思考和创新能力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通过毕业论文的撰写，学生可以对专业知识进行深入研究和探讨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培养学生的批判性思维和分析问题的能力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毕业论文写作的意义在于提高学生的学术水平和实践能力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通过毕业论文的撰写，学生可以了解学术研究的基本流程和方法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培养学生解决实际问题的能力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毕业论文写作有助于学生建立学术声誉和职业发展基础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通过毕业论文的撰写和答辩，学生可以展示自己的学术成果和实力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为学生今后的学术研究和职业发展奠定基础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毕业论文写作的目的和意义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毕业论文写作的基本步骤和方法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确定论文题目和研究方向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确定论文题目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结合自己的兴趣和专业特点选择论文题目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考虑论文题目的创新性和实际意义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与导师沟通，确保论文题目的合理性和可行性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确定研究方向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对论文题目进行深入研究，明确研究目标和方法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了解相关领域的研究现状和发展趋势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确定论文的研究重点和难点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进行文献综述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查阅相关领域的文献资料，了解研究现状和发展趋势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分析文献资料，找出研究的空白点和创新点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归纳和总结文献综述，为论文写作提供理论支持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分析选题背景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了解论文选题的现实意义和价值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分析论文选题的研究前景和潜在影响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确保论文选题的针对性和可行性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进行文献综述和选题背景分析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制定论文写作计划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设定论文写作的时间和阶段目标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制定论文写作的具体计划和步骤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确保论文写作计划的合理性和可行性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制定进度安排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根据论文写作计划，合理安排时间，确保按时完成论文写作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定期检查论文写作进度，及时调整写作计划和进度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保持与导师的沟通，及时解决论文写作过程中遇到的问题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制定论文写作计划和进度安排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毕业论文的选题和研究方法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毕业论文选题的原则和方法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毕业论文选题的原则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结合自己的兴趣和专业特点选择论文题目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考虑论文题目的创新性和实际意义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确保论文题目的可行性和可操作性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毕业论文选题的方法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通过查阅文献资料，了解研究现状和发展趋势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分析文献资料，找出研究的空白点和创新点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与导师沟通，确保论文题目的合理性和可行性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毕业论文的研究方法选择与应用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研究方法的选择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根据论文题目和研究方向，选择合适的研究方法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考虑研究方法的可行性和有效性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了解研究方法的应用范围和局限性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研究方法的应用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根据研究方法的性质和特点，制定研究计划和步骤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严格按照研究方法的要求进行数据收集和分析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对研究结果进行解释和讨论，确保研究结果的可靠性和有效性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根据论文题目和研究方向，制定研究设计和方案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考虑研究设计的合理性和可行性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与导师沟通，确保研究设计的科学性和严谨性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根据研究设计，进行数据收集和整理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采用合适的数据分析方法，对数据进行分析和处理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对数据结果进行解释和讨论，确保数据结果的可靠性和有效性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毕业论文的研究设计和数据收集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https://d.book118.com/286114012200010051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毕业论文写作讲座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2024-09-17T15:22:27.330</cp:lastPrinted>
  <dcterms:created xsi:type="dcterms:W3CDTF">2024-09-17T07:22:27Z</dcterms:created>
  <dcterms:modified xsi:type="dcterms:W3CDTF">2024-09-17T07:22:29Z</dcterms:modified>
</cp:coreProperties>
</file>