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8E19CD-3D6D-4EAA-B09F-6C260AF4E9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0D338-7010-4956-81F8-E3C073806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691F-4796-4567-BBDB-68E03B30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E714-A2DA-4A0C-9E0C-D03257FE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34751-9C7E-404B-A007-BEEEE7F4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894FC-F5C7-4CA1-99D3-5C7217CAC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ED57F-35C1-490F-9AF6-3D262FB5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63502-FF06-4332-ADAB-0CCAB8379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84E1E-D440-45F5-B8E9-D15F3A88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A3FD3-0986-4AEC-BB83-6563903E0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76E5B-4959-4C88-8989-7E2B8D33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32078-9FD3-4ECF-8022-DED81607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916419-F188-4B73-B832-94A73BA00E3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D09BEA-EB4C-4731-A1B3-2B90F279EA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420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如何减轻学生的烦恼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如何缓解学业压力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如何缓解社交压力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如何促进心理健康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如何减轻学生的烦恼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学生面临的压力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现代学生面临着繁重的课业、各类考试压力以及社交压力，这些压力加剧了学生的焦虑和不安，影响了他们的学习状态和心理健康。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繁重的课业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高强度课程安排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大量作业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学科知识的压力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家长期望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家庭环境对学生的影响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社会对学生的期望压力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未来就业压力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同龄人关系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同龄人之间的竞争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人际关系的复杂性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学生心理健康问题之一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自我否定、负面情绪增加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自我负面情绪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心理问题对学生的影响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学习兴趣下降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注意力不集中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学习成绩下滑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如何缓解学业压力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管理时间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制定详细的学习计划，明确每日任务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制定合理的学习计划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合理安排时间，充分利用每个科目的学习时间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分配时间给不同的科目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避免拖延，按时完成任务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避免拖延行为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寻求支持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与老师沟通，解决学习中的问题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向老师寻求帮助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家人关心支持，心理更加坚定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寻求家人支持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与同学合作学习，相互促进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寻找同学一起学习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运动和放松技巧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进行适量运动，释放压力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学习放松技巧，缓解焦虑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培养良好的生活习惯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定期作息，保持规律生活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养成良好的饮食习惯，注意营养均衡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注重自我调节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睡眠的重要性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保证充足的睡眠时间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规律作息，调整睡眠环境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接受失败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失败是成功之母，通过失败可以吸取教训，明白自己的不足之处，并以积极的心态面对挑战。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接受失败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从失败中汲取教训，为未来做准备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失败是成功之母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总结失败原因，避免再犯同样错误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从失败中吸取教训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保持乐观心态，勇敢面对挑战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如何缓解社交压力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建立支持系统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分享内心感受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与家人沟通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拓展社交圈子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参加社交活动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寻求帮助和建议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与朋友分享问题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保护自己的私人空间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确保自己的隐私安全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不被侵犯个人空间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建立健康的边界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拒绝消极影响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学会说不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学会拒绝不合理的要求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保护自己的时间和精力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维护个人权益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发展人际交往技巧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在人际交往中，学会倾听对方的想法和感受是非常重要的。尊重他人的意见和价值观可以建立积极的人际关系。通过互相理解和包容，能够增进友谊和信任。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寻找共同兴趣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结交志同道合的朋友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参加俱乐部和社团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服务社会和他人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参加志愿者活动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培养个人爱好和潜力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发现自己的兴趣爱好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保护自己的私人空间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确保自己的隐私安全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不被侵犯个人空间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学会自我保护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建立健康的边界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拒绝消极影响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保持独立自主性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避免被他人操控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学会说不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学会拒绝不合理的要求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保护自己的时间和精力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维护个人权益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发展人际交往技巧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认真倾听对方讲述的内容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尊重他人的意见和感受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培养良好的人际互动方式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https://d.book118.com/286114201040010103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如何减轻学生的烦恼</vt:lpstr>
      <vt:lpstr>目录</vt:lpstr>
      <vt:lpstr>第1章 简介</vt:lpstr>
      <vt:lpstr>学生面临的压力</vt:lpstr>
      <vt:lpstr>繁重的课业</vt:lpstr>
      <vt:lpstr>社交压力</vt:lpstr>
      <vt:lpstr>心理健康问题</vt:lpstr>
      <vt:lpstr>心理问题对学生的影响</vt:lpstr>
      <vt:lpstr>第二章 如何缓解学业压力</vt:lpstr>
      <vt:lpstr>管理时间</vt:lpstr>
      <vt:lpstr>寻求支持</vt:lpstr>
      <vt:lpstr>注重自我调节</vt:lpstr>
      <vt:lpstr> </vt:lpstr>
      <vt:lpstr>接受失败</vt:lpstr>
      <vt:lpstr>第三章 如何缓解社交压力</vt:lpstr>
      <vt:lpstr>建立支持系统</vt:lpstr>
      <vt:lpstr>学会说不</vt:lpstr>
      <vt:lpstr> </vt:lpstr>
      <vt:lpstr>寻找共同兴趣</vt:lpstr>
      <vt:lpstr>学会说不</vt:lpstr>
      <vt:lpstr>发展人际交往技巧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2024-09-28T09:57:04.366</cp:lastPrinted>
  <dcterms:created xsi:type="dcterms:W3CDTF">2024-09-28T01:57:04Z</dcterms:created>
  <dcterms:modified xsi:type="dcterms:W3CDTF">2024-09-28T01:57:06Z</dcterms:modified>
</cp:coreProperties>
</file>