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731CB-6CF0-493E-BDDE-9CC75B8D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D5DA2-5CDF-49D2-AB55-B8B7FF050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E600C-782E-4989-B26C-131F4A42A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43973-CF53-45AD-8846-320C64DE9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6CB32-3898-40B4-AD79-5A9EE832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DDB67-B35C-450C-A436-33737E7E4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C97EA-770C-452D-9EBC-87B52F0D3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A73C3-86D6-4F4B-9157-A3B34401A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3EE9D-0050-4FB7-BAD1-7549A4FBA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C9008-F817-4189-9010-95CA5F11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81940-6957-4605-B19F-051DDCC70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420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母婴护理保健课件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常见母婴护理问题及处理方法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促进母婴健康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提供专业的母婴护理服务，有助于促进母婴健康，预防疾病和并发症。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提高母乳喂养成功率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正确的母婴护理方法有助于提高母乳喂养的成功率，促进母婴情感交流。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培养良好的卫生习惯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通过母婴护理，帮助新妈妈和婴儿建立良好的卫生习惯，预防感染和疾病。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根据新妈妈和婴儿的个体差异，提供个性化的护理方案。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遵循科学的方法和原则，确保母婴护理的有效性和安全性。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注重预防疾病和并发症，采取积极的预防措施。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71" r="198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保持母婴护理环境的清洁卫生，防止交叉感染。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定期检查新妈妈和婴儿的身体状况，及时发现和处理问题。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指导新妈妈合理饮食，保证营养供给，促进乳汁分泌。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宣传科学喂养知识，指导新妈妈正确哺乳和人工喂养。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科学喂养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61" r="1206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新生儿需要一个温暖、湿润的环境来适应外界，家长应确保室内温度和湿度适宜，以避免宝宝过热或过冷。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保持适宜的环境温度和湿度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新生儿的皮肤非常娇嫩，需要定期洗澡和更换尿布，以保持皮肤清洁和干燥。同时，家长应避免使用刺激性的清洁剂或护肤品。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新生儿脐带需要特别护理，家长应定期消毒并保持干燥，以避免感染。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新生儿的基本护理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如果无法母乳喂养，家长可以选择适合宝宝的婴儿配方奶，并按照说明书正确配制和喂养。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母乳是新生儿最好的营养来源，能够提供宝宝所需的蛋白质、脂肪、碳水化合物、维生素和矿物质。建议在宝宝出生后尽早开始母乳喂养。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喂养量和时间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新生儿通常需要每隔2-3小时喂奶一次，具体的喂养量和时间应根据宝宝的实际需求而定。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新生儿需要充足的睡眠来促进生长发育，家长应尽量为宝宝创造一个安静、舒适的睡眠环境。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家长应定期为宝宝更换尿布，以保持皮肤清洁和舒适。在更换尿布时，家长应注意清洁和护理宝宝的私处。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换尿布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新生儿需要柔软、舒适的衣物和无刺激性的玩具来保护他们的皮肤。家长在选择衣物和玩具时应注意材质和质量。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衣物和玩具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新生儿的日常照料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子宫复旧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恶露排出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乳腺分泌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产褥期的生理特点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产后的子宫逐渐恢复至孕前状态，需要6周左右的时间。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产后子宫内的残留物会以恶露的形式排出，持续约4-6周。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顺产的产妇有会阴伤口需要愈合，剖腹产的产妇有手术伤口需要恢复。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开始分泌乳汁，维持乳汁的分泌量与宝宝的吸吮有关。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https://d.book118.com/286114203222010034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2024-09-04T08:12:12.875</cp:lastPrinted>
  <dcterms:created xsi:type="dcterms:W3CDTF">2024-09-04T00:12:12Z</dcterms:created>
  <dcterms:modified xsi:type="dcterms:W3CDTF">2024-09-04T00:12:15Z</dcterms:modified>
</cp:coreProperties>
</file>