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3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6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C972D-7AF1-4B6A-AC35-3DAF88F17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9F89D-BB91-4CA6-A8A8-9F38F5E28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9683F-993E-4083-BF5D-33F838C5E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97455-9BFC-4DE2-900B-DB234F8DC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DE87F1-6BFB-46FF-87AE-7F0286270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C240E4-1F2F-498D-82F9-D9938167A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436CD7-A8B3-49A5-A7B5-12511DB22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B90B95-EDF4-4E10-824E-12E5AC676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69EE0-11FC-44C6-A72C-028852A08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AF327-D23F-4089-B9F3-16D9047B4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E4803-5F5F-46C4-AA56-B49788EFD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369" r:id="rId2"/>
    <p:sldLayoutId id="2147485370" r:id="rId3"/>
    <p:sldLayoutId id="2147485371" r:id="rId4"/>
    <p:sldLayoutId id="2147485372" r:id="rId5"/>
    <p:sldLayoutId id="2147485373" r:id="rId6"/>
    <p:sldLayoutId id="2147485374" r:id="rId7"/>
    <p:sldLayoutId id="2147485375" r:id="rId8"/>
    <p:sldLayoutId id="2147485376" r:id="rId9"/>
    <p:sldLayoutId id="2147485377" r:id="rId10"/>
    <p:sldLayoutId id="214748537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16" Type="http://schemas.openxmlformats.org/officeDocument/2006/relationships/tags" Target="../tags/tag132.xml" /><Relationship Id="rId17" Type="http://schemas.openxmlformats.org/officeDocument/2006/relationships/tags" Target="../tags/tag133.xml" /><Relationship Id="rId18" Type="http://schemas.openxmlformats.org/officeDocument/2006/relationships/tags" Target="../tags/tag134.xml" /><Relationship Id="rId19" Type="http://schemas.openxmlformats.org/officeDocument/2006/relationships/tags" Target="../tags/tag135.xml" /><Relationship Id="rId2" Type="http://schemas.openxmlformats.org/officeDocument/2006/relationships/tags" Target="../tags/tag118.xml" /><Relationship Id="rId20" Type="http://schemas.openxmlformats.org/officeDocument/2006/relationships/tags" Target="../tags/tag136.xml" /><Relationship Id="rId21" Type="http://schemas.openxmlformats.org/officeDocument/2006/relationships/tags" Target="../tags/tag137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22" Type="http://schemas.openxmlformats.org/officeDocument/2006/relationships/tags" Target="../tags/tag209.xml" /><Relationship Id="rId23" Type="http://schemas.openxmlformats.org/officeDocument/2006/relationships/tags" Target="../tags/tag210.xml" /><Relationship Id="rId24" Type="http://schemas.openxmlformats.org/officeDocument/2006/relationships/tags" Target="../tags/tag211.xml" /><Relationship Id="rId25" Type="http://schemas.openxmlformats.org/officeDocument/2006/relationships/tags" Target="../tags/tag212.xml" /><Relationship Id="rId26" Type="http://schemas.openxmlformats.org/officeDocument/2006/relationships/tags" Target="../tags/tag213.xml" /><Relationship Id="rId27" Type="http://schemas.openxmlformats.org/officeDocument/2006/relationships/tags" Target="../tags/tag214.xml" /><Relationship Id="rId28" Type="http://schemas.openxmlformats.org/officeDocument/2006/relationships/tags" Target="../tags/tag215.xml" /><Relationship Id="rId29" Type="http://schemas.openxmlformats.org/officeDocument/2006/relationships/tags" Target="../tags/tag216.xml" /><Relationship Id="rId3" Type="http://schemas.openxmlformats.org/officeDocument/2006/relationships/tags" Target="../tags/tag190.xml" /><Relationship Id="rId30" Type="http://schemas.openxmlformats.org/officeDocument/2006/relationships/tags" Target="../tags/tag217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18" Type="http://schemas.openxmlformats.org/officeDocument/2006/relationships/tags" Target="../tags/tag249.xml" /><Relationship Id="rId19" Type="http://schemas.openxmlformats.org/officeDocument/2006/relationships/tags" Target="../tags/tag250.xml" /><Relationship Id="rId2" Type="http://schemas.openxmlformats.org/officeDocument/2006/relationships/tags" Target="../tags/tag233.xml" /><Relationship Id="rId20" Type="http://schemas.openxmlformats.org/officeDocument/2006/relationships/tags" Target="../tags/tag251.xml" /><Relationship Id="rId21" Type="http://schemas.openxmlformats.org/officeDocument/2006/relationships/tags" Target="../tags/tag252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2000401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行业企业家创业能力与创新机会选择研究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创业实践与案例分析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提升创业能力的途径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创新机会选择的策略与技巧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行业企业家创业展望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行业企业家创业能力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创新机会选择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行业企业家创业能力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行业认知与洞察</a:t>
            </a:r>
            <a:endParaRPr lang="zh-CN" altLang="en-US"/>
          </a:p>
        </p:txBody>
      </p:sp>
      <p:sp>
        <p:nvSpPr>
          <p:cNvPr id="104887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行业政策法规的了解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行业发展趋势的把握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行业竞争对手的分析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行业技术创新与跟进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资源整合与利用</a:t>
            </a:r>
            <a:endParaRPr lang="zh-CN" altLang="en-US"/>
          </a:p>
        </p:txBody>
      </p:sp>
      <p:sp>
        <p:nvSpPr>
          <p:cNvPr id="10489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行业企业家具备高效整合内外部资源的能力，以实现企业快速发展。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行业企业家能够发掘并利用潜在资源，开拓新的市场和业务领域。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行业企业家在资源整合过程中注重资源的优化配置，提高资源利用效率。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行业企业家具备跨行业、跨领域的资源整合能力，实现资源共享和互利共赢。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团队建设与管理</a:t>
            </a:r>
            <a:endParaRPr lang="zh-CN" altLang="en-US"/>
          </a:p>
        </p:txBody>
      </p:sp>
      <p:sp>
        <p:nvSpPr>
          <p:cNvPr id="104899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组建高效团队：选择合适的成员，发挥各自优势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建立信任与沟通：加强团队成员之间的信任和有效沟通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激励与培训：激发团队成员的积极性和创造力，提供培训和发展机会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明确目标与分工：确保团队成员明确了解目标和各自职责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风险评估与应对</a:t>
            </a:r>
            <a:endParaRPr lang="zh-CN" altLang="en-US"/>
          </a:p>
        </p:txBody>
      </p:sp>
      <p:sp>
        <p:nvSpPr>
          <p:cNvPr id="104906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风险评估：企业家应具备对市场、技术、财务等风险的评估能力，以制定合理的创业计划。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风险应对：企业家应具备应对突发风险的能力，包括制定应急预案、调整战略等。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风险控制：企业家应通过建立完善的风险管理体系，降低创业过程中的风险。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风险承受：企业家应具备承受创业失败的心理素质，以保持持续的创新动力。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创新机会选择</a:t>
            </a:r>
            <a:endParaRPr lang="zh-CN" altLang="en-US"/>
          </a:p>
        </p:txBody>
      </p:sp>
      <p:sp>
        <p:nvSpPr>
          <p:cNvPr id="10491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市场环境分析</a:t>
            </a:r>
            <a:endParaRPr lang="zh-CN" altLang="en-US"/>
          </a:p>
        </p:txBody>
      </p:sp>
      <p:sp>
        <p:nvSpPr>
          <p:cNvPr id="10491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行业发展趋势和竞争格局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竞争对手的优劣势分析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市场空白点和潜在机会的识别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目标市场的需求和特点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技术趋势把握</a:t>
            </a:r>
            <a:endParaRPr lang="zh-CN" altLang="en-US"/>
          </a:p>
        </p:txBody>
      </p:sp>
      <p:sp>
        <p:nvSpPr>
          <p:cNvPr id="104923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了解行业技术发展动态，及时跟进新技术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评估技术可行性和市场潜力，预测未来趋势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寻找技术空白点，发掘潜在创新机会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与技术研发团队合作，共同推进技术进步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商业模式创新</a:t>
            </a:r>
            <a:endParaRPr lang="zh-CN" altLang="en-US"/>
          </a:p>
        </p:txBody>
      </p:sp>
      <p:sp>
        <p:nvSpPr>
          <p:cNvPr id="104929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创新定义：商业模式创新是指企业通过重新组合商业元素，创造新的价值，获取竞争优势的过程。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创新机会来源：市场环境变化、技术进步、消费者需求变化等。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创新机会选择：企业家需要具备敏锐的市场洞察力和判断力，根据企业实际情况选择合适的创新机会。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创新实施：企业家需要制定具体的实施计划，整合资源，推动创新落地，实现商业价值。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政策法规利用</a:t>
            </a:r>
            <a:endParaRPr lang="zh-CN" altLang="en-US"/>
          </a:p>
        </p:txBody>
      </p:sp>
      <p:sp>
        <p:nvSpPr>
          <p:cNvPr id="104933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了解并利用政府政策法规，为企业发展创造有利条件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遵守政策法规，树立企业良好形象，赢得社会信任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利用政策法规，降低企业运营成本，提高市场竞争力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关注政策法规变化，及时调整企业战略和业务模式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创业实践与案例分析</a:t>
            </a:r>
            <a:endParaRPr lang="zh-CN" altLang="en-US"/>
          </a:p>
        </p:txBody>
      </p:sp>
      <p:sp>
        <p:nvSpPr>
          <p:cNvPr id="10494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成功企业家的创业历程</a:t>
            </a:r>
            <a:endParaRPr lang="zh-CN" altLang="en-US"/>
          </a:p>
        </p:txBody>
      </p:sp>
      <p:sp>
        <p:nvSpPr>
          <p:cNvPr id="104945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5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创业背景：介绍成功企业家的家庭背景、教育经历等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6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创业初衷：解释企业家为何选择创业，是出于个人兴趣还是市场需求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6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创业过程：描述企业家在创业过程中遇到的困难、挑战以及如何克服的过程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7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创新与机遇：分析企业家是如何抓住市场机遇，通过创新取得成功的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创新机会的发掘与把握</a:t>
            </a:r>
            <a:endParaRPr lang="zh-CN" altLang="en-US"/>
          </a:p>
        </p:txBody>
      </p:sp>
      <p:sp>
        <p:nvSpPr>
          <p:cNvPr id="10495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创业实践：企业家通过市场调研、技术研发等方式发掘创新机会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创业能力：企业家需要具备创新思维、团队协作和资源整合等能力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创新机会选择：企业家需要根据自身条件和市场环境，选择合适的创新机会进行创业实践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案例分析：成功企业如何把握市场变化，发掘并利用创新机会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创业过程中的挑战与应对</a:t>
            </a:r>
            <a:endParaRPr lang="zh-CN" altLang="en-US"/>
          </a:p>
        </p:txBody>
      </p:sp>
      <p:sp>
        <p:nvSpPr>
          <p:cNvPr id="104958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资金筹措：如何吸引投资、降低融资成本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市场开拓：如何定位目标客户、拓展市场份额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团队建设：如何搭建高效协作的团队、提升员工忠诚度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法律法规遵循：如何合规经营、避免法律风险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https://d.book118.com/286120004013010034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2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Calibri Light</vt:lpstr>
      <vt:lpstr>+中文标题</vt:lpstr>
      <vt:lpstr>宋体</vt:lpstr>
      <vt:lpstr>Wingdings</vt:lpstr>
      <vt:lpstr>Office Theme</vt:lpstr>
      <vt:lpstr>行业企业家创业能力与创新机会选择研究</vt:lpstr>
      <vt:lpstr>目录</vt:lpstr>
      <vt:lpstr>行业企业家创业能力</vt:lpstr>
      <vt:lpstr>行业认知与洞察</vt:lpstr>
      <vt:lpstr>资源整合与利用</vt:lpstr>
      <vt:lpstr>团队建设与管理</vt:lpstr>
      <vt:lpstr>风险评估与应对</vt:lpstr>
      <vt:lpstr>创新机会选择</vt:lpstr>
      <vt:lpstr>市场环境分析</vt:lpstr>
      <vt:lpstr>技术趋势把握</vt:lpstr>
      <vt:lpstr>商业模式创新</vt:lpstr>
      <vt:lpstr>政策法规利用</vt:lpstr>
      <vt:lpstr>创业实践与案例分析</vt:lpstr>
      <vt:lpstr>成功企业家的创业历程</vt:lpstr>
      <vt:lpstr>创新机会的发掘与把握</vt:lpstr>
      <vt:lpstr>创业过程中的挑战与应对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2024-09-03T01:06:09.641</cp:lastPrinted>
  <dcterms:created xsi:type="dcterms:W3CDTF">2024-09-02T17:06:09Z</dcterms:created>
  <dcterms:modified xsi:type="dcterms:W3CDTF">2024-09-02T17:06:11Z</dcterms:modified>
</cp:coreProperties>
</file>