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82D74-02BD-4ACA-8C29-993812257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F9FED-1FB3-4787-AB60-0F5BB43B8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CA1CE-C5B5-4A54-A3BA-EAE3AE25B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FF684-52D8-4EF7-A8ED-6885FDC96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3165B7-63ED-4A51-91A7-F8500FB8D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E76697-26A1-40B3-9537-5B6F41E8E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EA7056-D555-400C-A2EE-5F1EEBD0C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BFD04-9A32-4E45-BE0C-A55016B47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595AA-1CC5-403C-87F3-157220FCE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A3C85-07F0-4260-B0BC-DA847812A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320F7-2D17-4044-82CC-FAFCE8312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23031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中心静脉血氧饱和度监测在ICU中的副作用与并发症分析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副作用与并发症概述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常见副作用及处理方法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并发症类型及临床表现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预防措施与护理策略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副作用与并发症概述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指在正常治疗剂量下，出现的与治疗目的无关的作用，可能给患者带来不适或痛苦。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根据发生率和严重程度，可分为常见副作用、罕见副作用和严重副作用。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副作用定义及分类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包括患者因素、操作因素、设备因素等，如患者凝血功能异常、穿刺部位感染、导管堵塞等。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与中心静脉血氧饱和度监测过程中的生理和病理变化有关，如血流动力学改变、血栓形成等。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并发症发生原因及机制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并发症发生机制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并发症发生原因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包括患者年龄、基础疾病、监测时间等，这些因素可能影响副作用和并发症的发生率和严重程度。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根据影响因素和临床经验，对患者进行风险评估，确定可能发生的副作用和并发症及其危害程度，以便采取相应的预防措施。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监测原理及方法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包括连续监测和间断监测两种方法。连续监测是通过将导管与监测设备连接，实时获取ScvO2数值；间断监测则是定期采集血液样本进行手动测量。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中心静脉血氧饱和度（ScvO2）监测是通过中心静脉导管采集血液样本，利用血气分析仪测定血液中氧合血红蛋白占总血红蛋白的百分比。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包括患者准备、穿刺部位选择、消毒铺巾、穿刺置管、连接监测设备等步骤。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在操作过程中需严格遵守无菌原则，确保穿刺部位清洁干燥；同时，要密切关注患者生命体征变化，及时发现并处理并发症。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选择具有高精度、高稳定性、操作简便等特点的监测设备，以确保测量结果的准确性和可靠性。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定期对监测设备进行校准和维护保养，保持设备处于良好状态；同时，要注意对导管进行定期冲洗和更换，避免感染等风险的发生。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设备选择与维护保养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常见副作用及处理方法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局部疼痛或不适感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穿刺或置管过程中可能损伤局部组织或神经。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操作前进行充分局部麻醉，减轻患者疼痛感；术后给予镇痛药物，缓解不适症状。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中心静脉导管可能损伤血管内皮，激活凝血系统，导致血栓形成；长期卧床、血液高凝状态等也增加血栓风险。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定期评估导管通畅性，及时发现并处理血栓；预防性使用抗凝药物；鼓励患者尽早活动，促进血液循环。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血栓形成和栓塞风险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穿刺部位皮肤细菌污染、导管维护不当等可能导致感染。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严格无菌操作，定期更换敷料；加强导管维护，避免污染；定期监测体温和白细胞计数，及时发现感染迹象并处理。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感染风险及预防措施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需立即停止使用，并重新置管。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导管断裂或脱落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气体栓塞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可能与导管位置不当有关，需调整导管位置并密切观察。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罕见但严重，需立即停止输液并采取相应救治措施。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其他罕见副作用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https://d.book118.com/286123031235010044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2024-09-13T13:07:04.934</cp:lastPrinted>
  <dcterms:created xsi:type="dcterms:W3CDTF">2024-09-13T05:07:04Z</dcterms:created>
  <dcterms:modified xsi:type="dcterms:W3CDTF">2024-09-13T05:07:07Z</dcterms:modified>
</cp:coreProperties>
</file>