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9E8ED-0644-4472-9F63-AA0813CC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36F8-1BF0-4C1F-919D-4A896F46F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68E53-D761-440B-88A3-328122AC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89A48-E13C-44B8-82FB-11CE61EE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C23F4-3458-43AB-ACE1-2BF69189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E45F9-41A7-4ABE-8307-9EE3B211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E1D3D-C615-48E2-8911-49BA3639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35CC6-7137-41BF-A10C-8635985AD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0A636-BFCF-4A5E-AA1A-0A68788C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36968-A8AC-4E89-9AC0-C473D3A7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D69D9-A1F6-4ACD-A93C-5834FD04E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3201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医务工作者疫情个人总结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D33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作为医务工作者，我们肩负着保护人民健康和生命安全的重任，疫情的发生对我们的工作提出了更高的要求和挑战。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通过参与疫情防控工作，我们不断学习和积累经验，提升个人的专业素养和应对能力。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包括在疫情期间的日常工作、参与的医疗救治、防控措施等方面。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总结在疫情期间遇到的问题和困难，以及应对过程中的经验教训。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探讨疫情对个人和医疗系统的影响，以及未来医务工作者需要做的准备和努力。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负责发热门诊的接诊工作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在疫情期间，我主要负责发热门诊的接诊工作，对前来就诊的发热患者进行详细的病史询问、体格检查和必要的辅助检查，确保患者得到及时、准确的诊断和治疗。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参与疑似病例的排查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根据疫情防控要求，我积极参与疑似病例的排查工作，对符合疑似病例定义的患者进行详细的流行病学调查，及时上报相关信息，确保疫情得到有效控制。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负责患者的健康教育工作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在接诊过程中，我注重对患者进行健康教育，指导患者正确佩戴口罩、勤洗手、保持社交距离等防护措施，提高患者的自我防护意识。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疫情期间的岗位职责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参与疫情防控培训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为了提高自己的防控能力，我积极参加医院组织的疫情防控培训，学习最新的诊疗方案和防控措施，确保自己能够熟练掌握相关知识和技能。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协助开展核酸检测工作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在疫情期间，核酸检测是确诊新冠肺炎的重要手段之一。我积极协助医院开展核酸检测工作，参与样本采集、运送和检测等环节，确保检测结果的准确性和及时性。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参与医疗救治工作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作为一名医务工作者，我深知自己的职责和使命。在疫情期间，我积极参与医疗救治工作，为确诊患者提供及时、有效的治疗，尽自己最大的努力挽救患者的生命。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承担的主要任务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与护理团队的紧密合作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在疫情期间，我与护理团队紧密合作，共同负责患者的接诊、治疗和护理工作。我们相互支持、默契配合，确保患者得到全面、细致的医疗照护。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与后勤部门的协同工作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为了确保医院的正常运转和患者的安全，我与后勤部门保持密切联系和协同工作。我们共同负责医院的清洁、消毒和物资供应等工作，为医务人员和患者提供一个安全、整洁的医疗环境。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与社区防控部门的联动配合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在疫情期间，社区防控是疫情防控的重要环节之一。我积极与社区防控部门保持沟通和联动配合，共同负责居民的排查、隔离和观察等工作，确保疫情得到有效控制。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与其他部门的协作情况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积极参与疫情防控工作，包括疫情监测、病例调查、密切接触者追踪等。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在疫情期间，坚守岗位，为患者提供必要的医疗服务和心理支持。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参与健康宣传工作，向公众普及疫情防控知识和健康生活方式。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通过积极参与疫情防控工作，赢得了社会的广泛认可和赞誉。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通过有效的防控措施，成功控制了疫情的传播，保障了公众的健康安全。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患者救治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及时救治了大量患者，提高了治愈率，降低了死亡率。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取得的重要成果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创新防控策略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针对不同疫情形势，创新制定了科学有效的防控策略，提高了防控效果。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积极与其他学科专家合作，共同探讨疫情防控和治疗方案，提高了救治水平。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充分利用信息技术手段，实现了疫情数据的实时监测和分析，为决策提供了有力支持。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工作中的创新与亮点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https://d.book118.com/286123201232010051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2024-09-17T23:36:53.554</cp:lastPrinted>
  <dcterms:created xsi:type="dcterms:W3CDTF">2024-09-17T15:36:53Z</dcterms:created>
  <dcterms:modified xsi:type="dcterms:W3CDTF">2024-09-17T15:36:55Z</dcterms:modified>
</cp:coreProperties>
</file>