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A0A91-8CA5-448B-B3D0-789E96CB1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09AD8-8B53-43FA-A562-E53C4F010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3FA86-99E9-4BFA-9548-D70131E4F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82D52-533C-436A-B3EA-959C01FDD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A46B29-8F4D-4392-9D8E-33A748B5C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A09545-245B-4D90-9232-3E88A08DD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C39D33-408B-45CE-8599-633E9CE5C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A24E66-3960-4202-A8B2-50A85A44A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32A1E-4C40-40D0-A0E8-57BFD20C3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50A33-4CAD-46B1-8CD1-8C6AC7CFE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68EC2-4A94-4628-A819-ABA7511FE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2405110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中药新药研发流程与审批要求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中药新药研发概述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中药新药的研发流程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中药新药的审批要求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中药新药的研发挑战与解决方案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中药新药的研发前景与展望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中药新药研发概述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中药新药是指未被国家药品监管部门批准上市的中药品种，包括中药复方制剂、中药提取物和中药新品种。根据其创新程度和安全性，中药新药可分为中药创新药、中药改良药和中药同名同方药。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中药新药是指未被国家药品监管部门批准上市的中药品种，其研发过程需要经过多阶段的临床试验和审批流程。中药新药的分类主要依据其创新程度和安全性，可分为中药创新药、中药改良药和中药同名同方药。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中药新药的定义与分类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中药新药的研发对于推动中医药事业发展、满足临床用药需求、促进民族医药产业升级具有重要意义。同时，中药新药的研发也是国家科技创新的重要组成部分，有助于提升国家医药产业的国际竞争力。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人们健康需求的增加，中药新药的研发对于推动中医药事业发展、满足临床用药需求、促进民族医药产业升级具有重要意义。此外，中药新药的研发也是国家科技创新的重要组成部分，有助于提升国家医药产业的国际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中药新药研发的意义与重要性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中药新药研发的历史与发展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中药新药的研发经历了多个阶段的发展，从最初的民间单方到现代的多学科交叉研究，逐步形成了较为完善的研发体系。近年来，随着科技的不断进步和政策的支持，中药新药的研发呈现出蓬勃发展的态势。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新药的研发历史可以追溯到古代，当时人们主要依靠经验和实践来探索药物的作用和效果。随着科技的不断进步，现代中药新药的研发逐渐形成了较为完善的体系，涉及多学科交叉研究，包括药理学、药剂学、药物化学等多个领域。近年来，随着国家对中医药产业的重视和支持力度的加大，中药新药的研发呈现出蓬勃发展的态势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中药新药的研发流程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药物靶点发现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通过现代科学技术手段，发现并确定药物作用的生物靶点。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活性成分筛选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从天然药物或中药复方中筛选具有药理活性的化合物或组分。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初步药效学评价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对筛选得到的活性成分进行初步的药效学评价，验证其是否具有预期的药理作用。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药物发现阶段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根据药物性质、临床应用和给药途径，选择合适的剂型并进行制剂的设计。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剂型选择与设计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工艺研究与优化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667" r="18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质量标准制定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42" r="12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通过实验研究，确定最佳的制备工艺参数，保证制剂的质量可控性和生产的可行性。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建立制剂的质量标准，包括性状、鉴别、检查、含量测定等项目，确保制剂的质量稳定、可控。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药学研究阶段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临床前研究阶段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药效学研究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通过动物实验，验证制剂对目标适应症的药效和作用机制，为临床试验提供依据。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安全性评价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对制剂进行系统的安全性评价，包括急性毒性、长期毒性、生殖毒性、致突变和致癌等试验，确保制剂的安全性。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初步评价制剂在人体内的安全性和耐受性，确定合理的给药剂量和方案。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Ⅰ期临床试验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进一步评价制剂对目标适应症的有效性和安全性，为后续的Ⅲ期临床试验提供依据。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Ⅱ期临床试验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在更大范围的受试者中验证制剂的有效性和安全性，为新药上市提供充分的证据支持。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Ⅲ期临床试验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临床研究阶段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上市后监测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药品上市后，需继续进行临床监测和安全性评价，确保药品的安全性和有效性。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申请资料准备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根据国家药品监管部门的要求，准备新药上市申请的相关资料，包括药学、药效学、安全性评价等方面的研究资料。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审批与审评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提交申请资料后，经过国家药品监管部门的审批和审评，符合要求的药品可获得新药证书和生产批件。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新药申请与审批阶段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中药新药的审批要求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https://d.book118.com/286124051103010055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2024-09-22T20:23:57.557</cp:lastPrinted>
  <dcterms:created xsi:type="dcterms:W3CDTF">2024-09-22T12:23:57Z</dcterms:created>
  <dcterms:modified xsi:type="dcterms:W3CDTF">2024-09-22T12:23:59Z</dcterms:modified>
</cp:coreProperties>
</file>