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F8A3FF-58C6-4C7B-8371-BCF2A3852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AC619-1C35-4ED1-8D7D-95AE353E95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EC7631-9A69-4B14-AA78-EB91EFE96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7FAA27-12BE-42D2-BA48-9A32E2AF3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25DAD6-DAE3-437F-844D-4709FB6C0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9A7497-A386-41EE-A306-EDE6207A02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3A5F29-8FE7-4B2C-AED1-B105078B45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75C1FB-1BBB-4A61-9093-78D0DE9D2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9EED65-AAE2-47FC-8934-88782130A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97C4FA-16DA-439D-9C2D-255CC21EE8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FEC7A-D86F-46AA-A282-6C22E5A176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12420302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融资需求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589036"/>
            <a:ext cx="3522286" cy="14478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公司类型：有限责任公司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94207" y="3423581"/>
            <a:ext cx="3329778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成立时间：XXXX年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776775" y="5258126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经营范围：软件开发、人工智能、大数据、云计算等领域的技术研发与服务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89125" y="1589036"/>
            <a:ext cx="3657600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公司名称：未来科技有限公司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9245" y="3423581"/>
            <a:ext cx="33051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注册地：北京市海淀区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48052" y="5258126"/>
            <a:ext cx="3305175" cy="10477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注册资本：XXX万元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4552613" y="145492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59254" y="145492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457298" y="3289469"/>
            <a:ext cx="1260437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65244" y="3289469"/>
            <a:ext cx="1247260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52613" y="5124014"/>
            <a:ext cx="1089371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359254" y="5124014"/>
            <a:ext cx="1276572" cy="115576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公司拥有一支高素质、经验丰富的技术团队，具备先进的技术研发能力和创新能力，能够为客户提供优质的技术解决方案。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随着科技的发展和社会的进步，人工智能、大数据、云计算等领域的市场需求不断增长，为公司的成立提供了广阔的市场前景。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政策支持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国家对科技创新和科技服务业的发展给予了大力支持，为公司的快速发展提供了政策保障。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458" r="144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t="6250" b="6250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75" r="166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总经理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负责公司日常经营管理工作，组织实施董事会决议，制定公司年度经营计划和财务预算。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董事会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负责公司战略决策、重大事项审批和监督管理层工作。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技术研发部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负责公司技术研发工作，包括人工智能、大数据、云计算等领域的技术研究与开发。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负责公司人力资源管理工作，包括招聘、培训、绩效管理等工作。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负责公司市场开拓与销售工作，与客户保持良好沟通，了解客户需求，提供专业的解决方案。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组织架构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详细介绍产品的核心功能、特点和使用方式。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首先，产品应具备独特的功能，满足用户未被满足的需求。其次，产品应具备易于使用的特点，用户能够快速上手。最后，应详细介绍产品的使用方式，包括操作流程和界面设计等。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产品描述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003" r="2200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阐述提供的服务范围、服务对象和服务方式。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首先，服务范围应明确，包括服务所覆盖的地区和行业领域。其次，服务对象应清晰，包括服务的目标客户群体和潜在用户。最后，服务方式应多样化，包括线上和线下服务渠道、定制化服务和标准化服务等。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列举产品的竞争优势，如技术优势、市场优势和成本优势等。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，技术优势应突出，包括采用的技术手段、技术创新和专利情况等。其次，市场优势应明显，包括目标市场的规模、竞争状况和产品在市场中的地位等。最后，成本优势应具备竞争力，包括产品的制造成本、销售价格和性价比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明确指出目标客户群体，如年龄、性别、职业、消费习惯等。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目标市场区域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确定目标市场区域，如国内、国际、城市、乡村等。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根据客户需求和竞争情况，确定产品或服务的市场定位。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预测目标市场的未来发展趋势，以便制定相应的市场拓展策略。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市场规模估算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通过市场调查和数据分析，估算目标市场的潜在规模和增长潜力。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市场份额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分析目标市场中的竞争格局，确定企业在目标市场中的潜在份额。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分析目标市场中主要的竞争对手，包括其产品、价格、市场份额、营销策略等。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竞争优势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明确企业在目标市场中的竞争优势，如技术优势、品牌优势、渠道优势等。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制定企业在目标市场中的竞争策略，如差异化竞争、合作竞争等。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利用社交媒体、搜索引擎、电子邮件等网络平台进行产品推广和销售。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线上渠道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线下渠道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混合渠道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通过实体店面、展会、分销商等传统方式进行产品推广和销售。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结合线上和线下渠道，实现线上与线下的互动和互补，提高销售效果。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营销渠道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明确品牌的核心价值和目标客户群体，塑造独特的品牌形象。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11" b="1611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通过广告、公关、内容营销等方式，提高品牌知名度和美誉度。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注册商标、专利等知识产权，保护品牌形象和核心价值。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品牌保护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https://d.book118.com/286124203023010034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2024-09-03T03:24:10.621</cp:lastPrinted>
  <dcterms:created xsi:type="dcterms:W3CDTF">2024-09-02T19:24:10Z</dcterms:created>
  <dcterms:modified xsi:type="dcterms:W3CDTF">2024-09-02T19:24:12Z</dcterms:modified>
</cp:coreProperties>
</file>