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FE551-431C-446F-A268-8D7C82316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7E44F-8D4C-4136-8C34-2AA8AD91C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27F29-6D44-44CD-A79D-2A98397D9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EE94F-9CCA-4B6B-88F0-35D76810C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78F93-D10A-4CA5-BE52-A9DF0BE5A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6AA2E5-8454-4E05-B35A-6DEA98A22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02655E-921B-4954-B36B-8F2E4FF21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0C867-9141-44A9-A129-A720C3713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03873-B00E-4945-9A2D-2EA2285C9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012F7-4263-475C-8B29-AA3CA407B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EECA2-7CDE-4E5F-81F8-31C9B5898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2520412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无线传感网络概述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无线传感网络体系结构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典型应用场景分析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无线传感网络概述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无线传感网络（Wireless Sensor Networks, WSN）是由大量部署在监测区域内的低功耗、微型化、具有无线通信能力的传感器节点组成，通过无线通信方式形成一个多跳自组织网络。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无线传感网络起源于20世纪70年代，随着微机电系统、无线通信和数字电子技术的发展而得以迅速发展。近年来，物联网、云计算等技术的兴起进一步推动了无线传感网络的应用和发展。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网络被广泛应用于环境监测、智能交通、智能家居、农业信息化、工业自动化等领域。例如，在环境监测领域，无线传感网络可用于气象观测、水质监测、空气质量监测等；在智能交通领域，可用于车辆监测、交通信号控制、智能停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随着物联网、人工智能等技术的快速发展，无线传感网络的市场需求不断增长。未来，随着5G、6G等通信技术的普及和应用，无线传感网络将在更多领域发挥重要作用，市场需求将持续扩大。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网络具有自组织性、动态性、可靠性、以数据为中心等特点。传感器节点能够自主形成网络，动态适应环境变化；网络具有容错和自恢复能力，确保数据的可靠传输；数据处理以数据为中心，关注数据的融合和挖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网络相比传统有线传感网络具有以下优势：灵活性高，无需布线，可快速部署；可扩展性强，可方便地增加或减少传感器节点；成本低，传感器节点价格低廉，适合大规模部署；适应性强，可适应各种恶劣环境和复杂地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无线传感网络体系结构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传感器模块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处理器模块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无线通信模块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能量供应模块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传感器节点组成及功能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818" r="1681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51" r="1645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64" r="19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5831" r="58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负责环境信息的采集和数据转换；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控制整个传感器节点的操作，处理并存储本身采集的数据以及其它节点发来的数据；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负责与其它传感器节点进行无线通信，交换控制消息和收发采集数据；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为传感器节点提供运行所需的能量，通常采用微型电池。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树型拓扑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传感器节点按层次进行组织，信息逐层传递，适用于大规模网络，可提高网络的可扩展性和健壮性；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网状拓扑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节点之间通过多跳方式进行通信，具有较高的灵活性和容错性，但路由算法较复杂。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星型拓扑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所有传感器节点直接与中心节点通信，适用于节点数量较少、通信距离较短的场景；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提供各种应用服务，如环境监测、目标跟踪等。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提供端到端的数据传输服务，保证数据的顺序和可靠性；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负责路由选择和数据转发，实现传感器节点之间的通信；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负责信号的调制、解调、发送和接收，提供可靠的物理通信信道；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数据链路层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负责数据成帧、差错控制、流量控制等，保证数据的可靠传输；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通信协议栈层次划分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关键技术挑战与解决方案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https://d.book118.com/286125204123010045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2024-09-14T06:45:09.892</cp:lastPrinted>
  <dcterms:created xsi:type="dcterms:W3CDTF">2024-09-13T22:45:09Z</dcterms:created>
  <dcterms:modified xsi:type="dcterms:W3CDTF">2024-09-13T22:45:11Z</dcterms:modified>
</cp:coreProperties>
</file>