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668E-5AA9-49B1-AB5A-555B45F9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5363C-E6B5-4D6B-92C5-18492E8F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2651D-8700-45A6-A292-2778069E1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A2AD4-CF9F-447B-B3F1-D1B68DAE1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FA830A-1C24-403D-ADD5-9A99D20F4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36439-896F-45CB-A7E1-2FB47BA5A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FCD501-2D42-4E2C-B67C-8BEEDA38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D1B7A-B654-4F7F-BDE4-CCFEBE060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4DE33-AAA4-4B8B-B476-772876E1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5B523-4DDB-4C0A-A92E-956A35B0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2854D-048C-42F3-8BE5-9601A1105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30053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化学品管理的职业道德与操守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操守规范在化学品管理中应用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案例分析：违反职业道德与操守后果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提升职业道德与操守水平途径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化学品是指各种元素、化合物、混合物以及它们的制品，包括天然的或者人造的。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根据化学品的物理、化学性质，毒害性，环境危害性等，将化学品分为不同的类别，如易燃液体、腐蚀性物质、有毒物质等。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365" b="173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保障人类健康和环境安全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通过对化学品的有效管理，可以降低其对人体健康和环境造成的潜在危害。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化学品管理有助于推动绿色化学和循环经济的发展，实现经济、社会和环境的协调发展。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履行国际义务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加强化学品管理是我国履行国际公约和协定，参与全球环境治理的重要举措。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化学品管理人员应具备高度的法律意识，严格遵守国家和地方有关化学品管理的法律法规。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在化学品生产、销售、使用等环节中，应坚持诚信原则，不弄虚作假，不欺诈消费者。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对于因管理不善导致的化学品事故，应积极承担责任，采取补救措施，防止类似事故再次发生。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负责任态度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化学品管理人员应不断提高自身的专业素养和技能水平，以更好地履行管理职责，保障化学品的安全使用。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提高专业素养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职业道德在化学品管理中作用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在化学品管理过程中，应遵守对各方面的承诺，包括安全、质量、环保等方面的要求。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真实准确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125" b="1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保守秘密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417" r="2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提供的信息和数据应真实、准确，不得隐瞒、欺骗或提供虚假信息。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对涉及商业秘密或机密的信息，应严格保密，不得泄露给无关人员。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诚实守信原则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在处理化学品管理相关事务时，应公正对待各方，不偏袒、不歧视。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67" r="12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在市场竞争中，应遵循公平竞争的原则，不采取不正当手段进行竞争。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在化学品管理过程中，应公开透明地进行操作和管理，接受各方面的监督。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在化学品管理过程中，应尊重他人的合法权益，不侵犯他人的知识产权、人身权等。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尊重他人权益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在决策和沟通过程中，应尊重他人的意见和建议，充分考虑各方面的利益和诉求。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尊重他人意见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在对待同事、客户、供应商等方面，应平等对待，不歧视、不排斥。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明确职责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在化学品管理过程中，应明确各自的职责和权限，确保工作顺利进行。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勇于担当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在出现问题或事故时，应勇于承担责任，不推诿、不逃避。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对于存在的问题和不足，应积极采取措施进行改进和优化，提高管理水平和工作效率。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承担责任原则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操守规范在化学品管理中应用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熟知并遵守国家及地方有关化学品管理的法律法规，如《危险化学品安全管理条例》等。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遵循公司内部的化学品管理制度和流程，确保化学品从采购、存储、使用到处置的每一环节都符合规定。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积极参与公司组织的化学品管理培训，不断提升自身的专业素养和操作技能。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遵守法律法规及公司规章制度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定期检查化学品的使用情况和存储环境，确保化学品处于良好的状态。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在使用化学品前，认真阅读化学品安全技术说明书（MSDS），了解化学品的性质、危害及应急处理措施。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按照规定的程序和步骤进行化学品的操作，避免因操作不当而引发安全事故。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配备齐全的个人防护用品，如防护服、手套、眼镜等，并督促员工正确使用。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定期对员工进行健康检查，确保员工身体健康状况符合化学品操作要求。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关注员工的心理健康，避免因工作压力过大而影响化学品操作的安全性。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保障员工健康与安全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https://d.book118.com/286130053144010051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2024-09-17T13:15:42.434</cp:lastPrinted>
  <dcterms:created xsi:type="dcterms:W3CDTF">2024-09-17T05:15:42Z</dcterms:created>
  <dcterms:modified xsi:type="dcterms:W3CDTF">2024-09-17T05:15:44Z</dcterms:modified>
</cp:coreProperties>
</file>