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C26EB-8C05-42F0-B55A-00E1828A7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057AA-25EB-4A43-B134-30697E0E9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774CE-6A66-4F3B-A2B0-E45B1E4FD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C6484-B0A3-4266-BA17-CDCC3E872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93B247-5467-464D-B9C9-D9B67326B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C1C16A-0BF5-47EE-927B-40EDA525E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8DAB5A-EE82-4EE9-BD50-845EB9968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8AE60-1F2F-47B4-B636-857E70729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A0549-D9C4-4D13-BF91-B5856B277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53D01-0E81-4818-954B-58ABDEDE2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B3A83-4087-469D-8926-A63198260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3110311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提升护患沟通技巧的定制化培训方案设计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定制化培训需求分析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培训方法与实施计划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培训效果评估与跟踪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护患之间沟通不畅，信息传达不准确，导致误解和矛盾。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83" r="1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缺乏沟通技巧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医护人员面对患者的情绪和压力时，缺乏有效的应对策略。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医护人员缺乏专业的沟通技巧和知识，无法与患者建立良好的沟通关系。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当前护患沟通现状及问题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通过培训，使医护人员掌握专业的沟通技巧和知识，提高沟通效率。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提高沟通技巧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培养医护人员的情绪管理能力，使其在面对患者时能够保持冷静、耐心和同理心。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增强情绪管理能力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通过培训，促进医护人员与患者之间的信任和理解，建立良好的护患关系。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建立良好护患关系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404" b="124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定制化培训方案的意义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针对性强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根据医院和医护人员的实际需求，制定个性化的培训方案，提高培训的针对性和实效性。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系统性培训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通过系统性的培训课程，全面提升医护人员的沟通技巧和情绪管理能力。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定制化培训方案可以根据实际效果进行持续改进和优化，确保培训成果的有效转化。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定制化培训需求分析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需要快速、准确地评估患者病情，进行有效的急救措施沟通。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需要与昏迷、意识障碍等重症患者及其家属进行有效沟通，减轻家属焦虑情绪。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46" r="1474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需要掌握与儿童及其家长沟通的技巧，以便更好地进行护理和治疗。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针对不同科室和岗位的沟通需求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情绪管理能力不足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在面对患者的抱怨、投诉等负面情绪时，部分护士容易受到影响，导致沟通不畅。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缺乏有效倾听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部分护士在与患者沟通时，过于注重表达自己的意见，而忽略了倾听患者的需求和感受。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缺乏同理心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部分护士在与患者沟通时，缺乏对患者处境的理解和同情，导致患者信任度降低。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00" r="16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542" r="17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护士沟通技巧的薄弱环节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患者及家属希望及时了解患者的病情、治疗方案和预后等信息。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及时获取病情信息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患者及家属期望在就医过程中得到医护人员的关心和支持，减轻心理压力。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得到关心和支持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患者及家属希望参与治疗决策过程，与医护人员共同制定治疗方案。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参与治疗决策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患者及家属的沟通期望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培训内容与课程设计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训练医护人员用简洁明了的语言向患者传达信息，避免使用专业术语。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强调面部表情、肢体语言等在沟通中的重要性，提升医护人员的非语言沟通能力。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培养医护人员有效倾听患者需求的能力，包括积极回应、确认理解等。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基本沟通技巧培训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敏感话题处理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指导医护人员如何妥善处理如死亡、重症等敏感话题的沟通。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初诊接待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教授如何建立良好第一印象，包括问候、自我介绍、环境介绍等。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病情解释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训练医护人员如何向患者详细解释病情，提供清晰的治疗建议。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针对不同场景的沟通技巧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https://d.book118.com/286131103110010033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2024-09-02T00:27:24.212</cp:lastPrinted>
  <dcterms:created xsi:type="dcterms:W3CDTF">2024-09-01T16:27:24Z</dcterms:created>
  <dcterms:modified xsi:type="dcterms:W3CDTF">2024-09-01T16:27:26Z</dcterms:modified>
</cp:coreProperties>
</file>