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4BF42-9C37-4BFF-A13F-8287FF81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D169-6024-4DE5-8A0D-E500D0248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B317B-4345-42C2-A439-8CFCD864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52AA7-73E5-45CD-B4C6-B0971F8A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A038E-6E12-4564-BE78-AEF3B503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8D7A3-0F17-463F-B02E-D758B461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46CDA-41E9-4B0C-88E8-E83311A5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F68DB-65FA-4BE5-B84E-A20F8F46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2C183-F8B3-439D-BB29-EBFD7C090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48EC2-1168-4799-B1CE-0905FA00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0B766-0AA0-4725-8A96-D7CEBDE0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31120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技术创新与经济发展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技术经济预测与决策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技术经济学的应用与实践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技术经济学定义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综合运用工程、经济、管理和数学等多学科理论与方法，研究技术方案的经济效果、技术进步与经济发展的相互关系以及技术经济最优化的学科领域。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旨在为工程项目、技术方案和投资决策提供经济分析和评估的依据，为政策制定提供科学依据和决策支持。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通过技术经济学分析，可以评估不同技术方案的经济效果，为项目决策提供依据。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评估技术方案的经济可行性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技术经济学研究资源的优化配置，有助于提高资源利用效率，降低生产成本。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通过对新技术的经济效果评估，可以促进技术创新和技术进步。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促进技术创新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通过技术经济学分析，可以评估经济发展与环境保护的平衡，促进可持续发展。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保障可持续发展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研究如何运用经济指标对不同技术方案进行经济效果评估。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技术方案的经济效果评估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技术进步与经济发展的关系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技术经济优化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政策制定与决策支持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研究技术进步与经济发展之间的相互影响和作用。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研究如何实现技术方案的经济最优化和资源配置的最优化。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为政策制定提供科学依据和决策支持，评估政策实施的经济效果。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技术经济学的研究内容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技术经济学的基本原理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经济效益原理是指通过技术进步和创新，提高生产效率和资源利用率，实现经济收益的最大化。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技术经济学关注如何利用技术手段来提高经济效益，包括降低成本、提高质量、增加产量等方面。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经济效益原理的应用需要综合考虑技术可行性和经济合理性，以实现技术与经济的有效结合。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由于通货膨胀和机会成本的存在，今天的1元钱的价值要大于未来的1元钱。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因此，在技术经济学中，需要考虑资金的时间价值，对不同时间点的资金进行折现和比较。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71" b="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资金时间价值原理是指资金在不同的时间点上具有不同的价值。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资金时间价值原理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风险与不确定性分析原理是指在进行技术经济分析时，需要考虑各种可能出现的风险和不确定性因素。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这些因素可能包括市场需求的变化、技术进步的加速或减缓、政策法规的调整等。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技术经济学通过风险评估和不确定性分析，帮助决策者了解各种可能出现的风险和不确定性，从而做出更加科学合理的决策。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风险与不确定性分析原理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10" b="6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投入产出原理是指在进行技术经济分析时，需要综合考虑各种投入和产出的关系。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投入包括人力、物力、财力等方面的投入，产出则包括产品或服务的数量和质量等方面的产出。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投入产出原理的应用需要建立投入产出模型，对各种投入和产出的关系进行定量分析，以实现资源的优化配置和有效利用。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投入产出原理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技术经济分析方法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成本效益分析法是一种评估项目或决策经济效益的技术，通过比较项目的成本和预期效益来决定是否实施。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成本效益分析法首先估算项目的成本，包括投资、运营、维护等方面的费用。然后预测项目的效益，包括经济效益、社会效益和环境效益。最后，通过比较成本和效益，确定项目的经济可行性。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风险评估法是一种识别、分析和评估项目或决策中潜在风险的方法。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法包括风险识别、风险分析和风险评估三个步骤。首先，识别项目中可能出现的各种风险因素。然后，分析这些风险因素发生的可能性以及可能造成的影响。最后，评估这些风险的严重程度，以便制定相应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https://d.book118.com/286131120221010033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2024-09-02T14:39:59.193</cp:lastPrinted>
  <dcterms:created xsi:type="dcterms:W3CDTF">2024-09-02T06:39:59Z</dcterms:created>
  <dcterms:modified xsi:type="dcterms:W3CDTF">2024-09-02T06:40:01Z</dcterms:modified>
</cp:coreProperties>
</file>