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B225697-1202-4A9B-946D-8EAACF5C279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5" name="PlaceHolder 1"/>
          <p:cNvSpPr>
            <a:spLocks noGrp="1"/>
          </p:cNvSpPr>
          <p:nvPr>
            <p:ph type="sldImg"/>
          </p:nvPr>
        </p:nvSpPr>
        <p:spPr>
          <a:xfrm>
            <a:off x="685800" y="1143000"/>
            <a:ext cx="5486040" cy="3085920"/>
          </a:xfrm>
          <a:prstGeom prst="rect">
            <a:avLst/>
          </a:prstGeom>
          <a:ln w="0">
            <a:noFill/>
          </a:ln>
        </p:spPr>
      </p:sp>
      <p:sp>
        <p:nvSpPr>
          <p:cNvPr id="30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8" name="PlaceHolder 1"/>
          <p:cNvSpPr>
            <a:spLocks noGrp="1"/>
          </p:cNvSpPr>
          <p:nvPr>
            <p:ph type="sldImg"/>
          </p:nvPr>
        </p:nvSpPr>
        <p:spPr>
          <a:xfrm>
            <a:off x="685800" y="1143000"/>
            <a:ext cx="5486040" cy="3085920"/>
          </a:xfrm>
          <a:prstGeom prst="rect">
            <a:avLst/>
          </a:prstGeom>
          <a:ln w="0">
            <a:noFill/>
          </a:ln>
        </p:spPr>
      </p:sp>
      <p:sp>
        <p:nvSpPr>
          <p:cNvPr id="30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1" name="PlaceHolder 1"/>
          <p:cNvSpPr>
            <a:spLocks noGrp="1"/>
          </p:cNvSpPr>
          <p:nvPr>
            <p:ph type="sldImg"/>
          </p:nvPr>
        </p:nvSpPr>
        <p:spPr>
          <a:xfrm>
            <a:off x="685800" y="1143000"/>
            <a:ext cx="5486040" cy="3085920"/>
          </a:xfrm>
          <a:prstGeom prst="rect">
            <a:avLst/>
          </a:prstGeom>
          <a:ln w="0">
            <a:noFill/>
          </a:ln>
        </p:spPr>
      </p:sp>
      <p:sp>
        <p:nvSpPr>
          <p:cNvPr id="31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4" name="PlaceHolder 1"/>
          <p:cNvSpPr>
            <a:spLocks noGrp="1"/>
          </p:cNvSpPr>
          <p:nvPr>
            <p:ph type="sldImg"/>
          </p:nvPr>
        </p:nvSpPr>
        <p:spPr>
          <a:xfrm>
            <a:off x="685800" y="1143000"/>
            <a:ext cx="5486040" cy="3085920"/>
          </a:xfrm>
          <a:prstGeom prst="rect">
            <a:avLst/>
          </a:prstGeom>
          <a:ln w="0">
            <a:noFill/>
          </a:ln>
        </p:spPr>
      </p:sp>
      <p:sp>
        <p:nvSpPr>
          <p:cNvPr id="31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sldImg"/>
          </p:nvPr>
        </p:nvSpPr>
        <p:spPr>
          <a:xfrm>
            <a:off x="685800" y="1143000"/>
            <a:ext cx="5486040" cy="3085920"/>
          </a:xfrm>
          <a:prstGeom prst="rect">
            <a:avLst/>
          </a:prstGeom>
          <a:ln w="0">
            <a:noFill/>
          </a:ln>
        </p:spPr>
      </p:sp>
      <p:sp>
        <p:nvSpPr>
          <p:cNvPr id="31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B4EF2F-F72B-44D9-BBDC-405CF7659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049B93-144B-432F-84FD-9E677EA9C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113E8C-8D39-42DA-9C66-58EE3949D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851E86-283D-4787-9877-AB5947ADD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572DF5-ECE4-4A2A-A818-2F9C4F9CD4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750386-5FC0-44E4-B064-C3E7260D42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77A46E-5945-4E47-944A-BAF649B804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15FA7A-DC00-413B-B419-AA11B19F26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A81471-ED72-417C-95C4-E17216E2D1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6019B-A9EA-4E12-BAF3-4654CC0AE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5A1F7B-27E0-4A8A-9C5A-BC0FC05D1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7068906-F583-4241-BEAE-18DDD34A24B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388E0F4-8E71-40A1-85A0-0CD12088DA8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13424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销售团队管理培训的销售方向定位</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销售团队管理培训的销售方向定位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销售团队管理培训的策略制定</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销售团队管理培训的实施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销售方向定位的实施与跟踪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销售团队管理培训的持续优化</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销售团队管理培训的销售方向定位</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销售团队管理培训的重要性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管理培训是组织为了提升销售团队整体素质和业绩而进行的培训活动。而销售方向定位则是确定销售团队应该朝向的目标和策略。本节将介绍销售团队管理培训的重要性和目的，以及销售方向定位的概念。</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销售团队管理培训的目标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加强销售团队的专业能力</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提升销售技巧和专业知识</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促进团队协作和合作</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培养团队合作意识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激励团队共同努力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激励达成销售目标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优化销售策略和方法</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持续优化销售流程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使用新技术和工具提升销售效率</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提高销售团队的销售效率和业绩</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设定明确的销售目标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实施激励措施</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销售方向定位的重要性</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确定目标市场和客户群体</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细分市场，深入了解客户需求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制定精准的营销策略</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销售团队管理培训的策略</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根据团队成员的需求定制培训内容</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制定个性化的培训计划</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及时根据培训效果做出调整和改进</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定期评估和调整培训内容</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根据销售数据和趋势制定培训计划</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结合实际销售情况进行针对性培训</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销售团队管理培训的销售方向定位不仅可以帮助提升团队整体销售能力，还能有效指导团队在销售过程中的方向和策略。通过制定有效的培训计划和培训策略，结合实际情况进行调整，可以使团队达到更好的销售业绩和效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销售团队管理培训的策略制定</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制定个性化的培训计划</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制定个性化的培训计划时，需要首先分析销售团队成员的现状和需求，确保培训内容符合实际情况。接着，设定明确的培训目标和时间表，以便评估培训效果。最后，确定培训内容和形式，确保全员参与并受益。</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定期评估和调整培训内容</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从销售团队成员中获取实际反馈</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收集反馈和评估数据</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通过数据评估培训效果</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分析培训效果和成效</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根据评估结果调整培训计划</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调整培训内容和方式</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结合实际销售情况进行针对性培训</a:t>
            </a:r>
            <a:endParaRPr lang="en-US" sz="3600" b="0" strike="noStrike" spc="-1">
              <a:solidFill>
                <a:schemeClr val="dk1"/>
              </a:solidFill>
              <a:latin typeface="Arial"/>
            </a:endParaRPr>
          </a:p>
        </p:txBody>
      </p:sp>
      <p:sp>
        <p:nvSpPr>
          <p:cNvPr id="13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为了更有效的管理销售团队，应该结合实际销售情况进行针对性培训。这包括根据市场变化和竞争情况调整培训内容，重点培训团队成员的不足之处，并将培训内容与实际销售工作结合，提高学员学习的有效性。</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制定销售方向定位的策略</a:t>
            </a:r>
            <a:endParaRPr lang="en-US" sz="3600" b="0" strike="noStrike" spc="-1">
              <a:solidFill>
                <a:schemeClr val="dk1"/>
              </a:solidFill>
              <a:latin typeface="Arial"/>
            </a:endParaRPr>
          </a:p>
        </p:txBody>
      </p:sp>
      <p:sp>
        <p:nvSpPr>
          <p:cNvPr id="13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了解市场动态和客户需求变化</a:t>
            </a:r>
            <a:endParaRPr lang="en-US" sz="2000" b="0" strike="noStrike" spc="-1">
              <a:solidFill>
                <a:srgbClr val="000000"/>
              </a:solidFill>
              <a:latin typeface="Arial"/>
            </a:endParaRPr>
          </a:p>
        </p:txBody>
      </p:sp>
      <p:sp>
        <p:nvSpPr>
          <p:cNvPr id="13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研究市场趋势和客户需求</a:t>
            </a:r>
            <a:endParaRPr lang="en-US" sz="3000" b="0" strike="noStrike" spc="-1">
              <a:solidFill>
                <a:srgbClr val="000000"/>
              </a:solidFill>
              <a:latin typeface="Arial"/>
            </a:endParaRPr>
          </a:p>
        </p:txBody>
      </p:sp>
      <p:sp>
        <p:nvSpPr>
          <p:cNvPr id="13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制定明确可行的销售计划和策略</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制定销售计划和策略</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明确销售团队需要达成的目标</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设定销售目标和指标</a:t>
            </a:r>
            <a:endParaRPr lang="en-US" sz="3000" b="0" strike="noStrike" spc="-1">
              <a:solidFill>
                <a:srgbClr val="000000"/>
              </a:solidFill>
              <a:latin typeface="Arial"/>
            </a:endParaRPr>
          </a:p>
        </p:txBody>
      </p:sp>
      <p:sp>
        <p:nvSpPr>
          <p:cNvPr id="14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提高团队销售绩效</a:t>
            </a:r>
            <a:endParaRPr lang="en-US" sz="3600" b="0" strike="noStrike" spc="-1">
              <a:solidFill>
                <a:schemeClr val="dk1"/>
              </a:solidFill>
              <a:latin typeface="Arial"/>
            </a:endParaRPr>
          </a:p>
        </p:txBody>
      </p:sp>
      <p:sp>
        <p:nvSpPr>
          <p:cNvPr id="14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激励团队成员提高销售业绩</a:t>
            </a:r>
            <a:endParaRPr lang="en-US" sz="1500" b="0" strike="noStrike" spc="-1">
              <a:solidFill>
                <a:srgbClr val="000000"/>
              </a:solidFill>
              <a:latin typeface="Arial"/>
            </a:endParaRPr>
          </a:p>
        </p:txBody>
      </p:sp>
      <p:sp>
        <p:nvSpPr>
          <p:cNvPr id="14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设定激励机制</a:t>
            </a:r>
            <a:endParaRPr lang="en-US" sz="2200" b="0" strike="noStrike" spc="-1">
              <a:solidFill>
                <a:srgbClr val="000000"/>
              </a:solidFill>
              <a:latin typeface="Arial"/>
            </a:endParaRPr>
          </a:p>
        </p:txBody>
      </p:sp>
      <p:sp>
        <p:nvSpPr>
          <p:cNvPr id="14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提升销售团队的销售技能</a:t>
            </a:r>
            <a:endParaRPr lang="en-US" sz="1500" b="0" strike="noStrike" spc="-1">
              <a:solidFill>
                <a:srgbClr val="000000"/>
              </a:solidFill>
              <a:latin typeface="Arial"/>
            </a:endParaRPr>
          </a:p>
        </p:txBody>
      </p:sp>
      <p:sp>
        <p:nvSpPr>
          <p:cNvPr id="14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培训销售技巧</a:t>
            </a:r>
            <a:endParaRPr lang="en-US" sz="2200" b="0" strike="noStrike" spc="-1">
              <a:solidFill>
                <a:srgbClr val="000000"/>
              </a:solidFill>
              <a:latin typeface="Arial"/>
            </a:endParaRPr>
          </a:p>
        </p:txBody>
      </p:sp>
      <p:sp>
        <p:nvSpPr>
          <p:cNvPr id="15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建立和维护良好的客户关系</a:t>
            </a:r>
            <a:endParaRPr lang="en-US" sz="1500" b="0" strike="noStrike" spc="-1">
              <a:solidFill>
                <a:srgbClr val="000000"/>
              </a:solidFill>
              <a:latin typeface="Arial"/>
            </a:endParaRPr>
          </a:p>
        </p:txBody>
      </p:sp>
      <p:sp>
        <p:nvSpPr>
          <p:cNvPr id="15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建立客户关系</a:t>
            </a:r>
            <a:endParaRPr lang="en-US" sz="2200" b="0" strike="noStrike" spc="-1">
              <a:solidFill>
                <a:srgbClr val="000000"/>
              </a:solidFill>
              <a:latin typeface="Arial"/>
            </a:endParaRPr>
          </a:p>
        </p:txBody>
      </p:sp>
      <p:sp>
        <p:nvSpPr>
          <p:cNvPr id="15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通过数据分析指导销售方向</a:t>
            </a:r>
            <a:endParaRPr lang="en-US" sz="1500" b="0" strike="noStrike" spc="-1">
              <a:solidFill>
                <a:srgbClr val="000000"/>
              </a:solidFill>
              <a:latin typeface="Arial"/>
            </a:endParaRPr>
          </a:p>
        </p:txBody>
      </p:sp>
      <p:sp>
        <p:nvSpPr>
          <p:cNvPr id="15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分析销售数据</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销售目标达成的关键</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了成功达成销售目标，销售团队管理者需要设定明确的目标和指标，激励团队成员提高销售绩效。同时，建立良好的客户关系和持续改进销售策略也是关键因素。通过培训提升销售技巧和分析销售数据，可以帮助团队更好地把握销售方向。</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销售团队管理培训的实施</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培训内容的设计与开发</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在进行销售团队管理培训时，首先需要确定培训模块和课程设置。制定教材和教学资料也是至关重要的步骤。最后，设计培训活动和案例分析，以帮助团队成员更好地理解和应用所学知识。</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培训师资的选拔和培训</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关键要素</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选择具有丰富销售经验和教学能力的培训师</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提高教学质量</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对培训师进行专业培训和培训技巧提升</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激励方式</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激励培训师提升教学质量和效果</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https://d.book118.com/286134240012010104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销售团队管理培训的销售方向定位</vt:lpstr>
      <vt:lpstr>目录</vt:lpstr>
      <vt:lpstr>第1章 销售团队管理培训的销售方向定位</vt:lpstr>
      <vt:lpstr> </vt:lpstr>
      <vt:lpstr>销售团队管理培训的目标</vt:lpstr>
      <vt:lpstr>销售方向定位的重要性</vt:lpstr>
      <vt:lpstr>销售团队管理培训的策略</vt:lpstr>
      <vt:lpstr>总结</vt:lpstr>
      <vt:lpstr>第2章 销售团队管理培训的策略制定</vt:lpstr>
      <vt:lpstr> </vt:lpstr>
      <vt:lpstr>定期评估和调整培训内容</vt:lpstr>
      <vt:lpstr>结合实际销售情况进行针对性培训</vt:lpstr>
      <vt:lpstr>制定销售方向定位的策略</vt:lpstr>
      <vt:lpstr>提高团队销售绩效</vt:lpstr>
      <vt:lpstr> </vt:lpstr>
      <vt:lpstr>第3章 销售团队管理培训的实施</vt:lpstr>
      <vt:lpstr> </vt:lpstr>
      <vt:lpstr>培训师资的选拔和培训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2024-09-29T14:19:31.780</cp:lastPrinted>
  <dcterms:created xsi:type="dcterms:W3CDTF">2024-09-29T06:19:31Z</dcterms:created>
  <dcterms:modified xsi:type="dcterms:W3CDTF">2024-09-29T06:19:33Z</dcterms:modified>
</cp:coreProperties>
</file>