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93DFD-E5EE-4008-9864-1FDE49905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B969CF-02F0-4085-9CCF-6553A535D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EE6DE-20F4-4589-9C3F-59306E50F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B3A967-01F6-4952-8A34-1BA08DBB6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7E4BC3-6194-42EF-A627-21885D938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CD229C-12C8-4442-BA64-9B7770322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F939FE-9D8E-4A8A-B35B-2E55C1063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1AF507-67DA-4601-BB58-F9BD9E51A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FC9F89-D81C-4436-A5C2-0D4AE4E29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F24E8-75FC-473B-B32E-E90AA3C0A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B3F9D8-53C9-45A7-A69F-D4D5AB0FC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135005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内科护理学胆囊炎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胆囊炎概述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胆囊炎的内科护理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胆囊炎的药物治疗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胆囊炎的预防与保健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胆囊炎概述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胆囊炎是胆囊发生炎症反应的过程，通常由细菌感染引起。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急性胆囊炎和慢性胆囊炎，前者起病急、病程短，后者起病缓慢、病程较长。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主要病因是细菌感染，常见细菌有大肠埃希菌、葡萄球菌等。其他原因包括胆囊结石、胆囊管梗阻等。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细菌感染后，胆囊黏膜充血、水肿，胆囊管梗阻导致胆汁排出受阻，细菌在胆囊内繁殖，引发炎症反应。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右上腹疼痛、恶心、呕吐、发热等。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右上腹压痛、反跳痛、Murphy征阳性等。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344" r="27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胆囊炎的内科护理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确保患者充分休息，避免剧烈运动，病情稳定后可适当进行轻度活动。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指导患者遵循低脂、低胆固醇、高纤维的饮食原则，避免油腻、辛辣食物，鼓励多喝水。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关注患者的情绪变化，给予心理支持，帮助患者树立战胜疾病的信心。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病情观察与评估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注意观察患者有无腹痛、恶心、呕吐、发热等症状，以及症状的严重程度和变化趋势。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根据患者的症状、体征及实验室检查结果，评估患者的病情严重程度，为后续治疗提供依据。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留意患者有无并发症的发生，如胆囊穿孔、感染等，及时发现并处理。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观察症状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评估病情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并发症观察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协助医生给予患者必要的药物治疗，如抗生素、利胆药等，确保药物正确使用。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采取措施预防并发症的发生，如保持皮肤清洁、预防感染等。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评估患者的疼痛程度，遵医嘱给予适当的止痛措施，如药物止痛、物理治疗等。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胆囊炎的药物治疗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https://d.book118.com/286135005012010104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2024-09-29T14:19:34.856</cp:lastPrinted>
  <dcterms:created xsi:type="dcterms:W3CDTF">2024-09-29T06:19:34Z</dcterms:created>
  <dcterms:modified xsi:type="dcterms:W3CDTF">2024-09-29T06:19:36Z</dcterms:modified>
</cp:coreProperties>
</file>