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03EA9-0CDA-42C5-A496-74F37CE7B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D2E17-34F9-41A0-A6A3-C442BD5E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41291-2741-494E-8BA8-56291297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7D502-198D-4FEE-BD12-2DB07D4C8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A1456-DE32-47D6-A101-D90DE9EA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77723-3B96-4A7A-B622-3B489E82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236CF-8B2F-48DE-8301-84A8AD3A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059A2-3387-49D1-B2CA-E9C3E4578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0C399-11CA-4C1B-88D0-634BF891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09D47-341D-4D49-AD70-D4B6C5F9E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FC146-0C5B-4020-97E4-6F6A5E4DF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3514315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《广告语网络语言》PPT课件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广告语与网络语言概述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广告语在网络语言中的应用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网络语言对广告语的影响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广告语与网络语言的未来发展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广告语与网络语言概述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广告语是用于宣传和推广产品或服务的简短语句，旨在吸引目标受众的注意力并传达特定的信息。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简短、易懂、富有创意、易于记忆、具有冲击力。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广告语的定义与特点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网络语言起源于互联网的兴起和发展，是网民们为了方便交流和表达情感而创造的一种新型语言形式。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随着互联网技术的不断进步和普及，网络语言也在不断地演变和发展，形成了丰富多彩的语言体系。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网络语言的起源与发展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相似之处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广告语和网络语言都是为了传达信息和情感而创造的，都具有创意性和个性化。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不同之处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广告语更注重商业目的，强调品牌形象和产品特点；而网络语言更注重表达个性和情感，具有更强的草根性和自由度。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广告语与网络语言的关联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广告语在网络语言中的应用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网络热梗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紧跟网络流行趋势，运用热门梗、网络用语，提高广告的传播力。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利用双关语、同音词等文字游戏，创造幽默、有趣的广告语。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口语化表达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运用口语化、俚语等表达方式，拉近与受众的距离，增加亲切感。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网络语言中的广告语形式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通过独特的广告语，传达品牌的核心价值观，塑造品牌形象。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增强用户忠诚度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利用广告语的宣传效应，提高产品知名度，促进销售增长。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通过有吸引力的广告语，增强用户对品牌的认同感，提高用户忠诚度。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广告语在网络营销中的作用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创意性表达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打破传统广告语的表达方式，运用独特、创新的词汇、句式，吸引受众注意。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关注社会热点话题，运用情感化的广告语，引发受众的情感共鸣。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结合新媒体技术，运用动态、交互式的广告语形式，提升用户体验。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广告语在网络语言中的创新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网络语言对广告语的影响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https://d.book118.com/286135143151010045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2024-09-14T13:41:58.909</cp:lastPrinted>
  <dcterms:created xsi:type="dcterms:W3CDTF">2024-09-14T05:41:58Z</dcterms:created>
  <dcterms:modified xsi:type="dcterms:W3CDTF">2024-09-14T05:42:00Z</dcterms:modified>
</cp:coreProperties>
</file>