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3EBB1-3719-497B-9612-B9ED7609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650BB-85D5-469D-BA63-51146E88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61B0-D510-4412-A91E-C18156A5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6CC51-2B0C-4555-ADB9-81BED5C3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125F2-699F-44EF-8E12-58A47F85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3000BA-E006-422E-B623-403B5DEF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F8A66-513B-45C5-8BA5-EC3CF75D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0C095-90E5-4B94-AEFD-0AA889AB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8E6D5-B3B4-4D86-84BD-C25DFC0B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C0EF1-085E-43CF-A48A-E711EB0AE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B3FA9-9C79-4C20-851F-99AD6BDD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40225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绪论生态环境与健康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健康与生态环境的关系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生态环境中的健康风险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生态环境保护与健康的促进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应对生态环境健康风险的策略与措施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生态环境概述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生态环境是指生物体周围的一切自然和社会条件的总和，包括大气、水、土壤、生物和人类社会等各个方面。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生态环境的构成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生态环境主要由自然环境和人工环境两部分构成。自然环境包括大气圈、水圈、岩石圈和生物圈等自然要素；人工环境则包括城市、乡村、工矿区和交通道路等人类活动所创造的环境。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当前，全球生态环境面临着严峻的挑战，包括气候变化、生物多样性丧失、水资源短缺、土地荒漠化、环境污染等问题日益严重。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生态环境问题主要表现为环境污染和生态破坏两个方面。环境污染包括大气污染、水体污染、土壤污染等；生态破坏则表现为生物多样性减少、森林破坏、水土流失等。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生态环境的问题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生态环境与社会稳定密切相关，环境污染和生态破坏会导致社会问题的产生，如健康问题、社会问题等，从而影响社会稳定。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提供生存条件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生态环境为人类提供了空气、水、食物等基本的生存条件，没有良好的生态环境，人类的生存将受到严重威胁。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生态环境中的自然要素如阳光、空气、水等对人体健康至关重要，它们参与人体的新陈代谢，维持生命活动的正常进行。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生态环境是经济发展的基础，良好的生态环境可以为经济发展提供必要的资源和条件，促进经济的可持续发展。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生态环境对人类的重要性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健康与生态环境的关系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工业排放、交通尾气等导致的大气污染，可引发呼吸系统疾病、心血管疾病等。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75" r="9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工业废水、农药残留等污染水源，影响饮用水安全，可导致消化系统、泌尿系统疾病等。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重金属、农药残留等污染土壤，影响农产品安全，进而危害人体健康。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人类依赖自然资源如空气、水、食物等维持生命，这些资源的数量和质量直接影响人类健康。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生态系统为人类提供诸多服务，如净化空气和水、调节气候、提供休闲场所等，这些服务对于维持和促进人类健康至关重要。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生物多样性为人类提供丰富的食物、药物和基因资源，保护生物多样性对于维护人类健康具有重要意义。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健康对生态环境的依赖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46" r="1264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人类活动对生态环境的影响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过度开发、污染和破坏生态环境，导致自然资源枯竭、生态系统退化，进而影响人类健康。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健康对生态环境保护的促进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健康的生活方式和消费行为可以减少对生态环境的压力，促进生态环境的保护和恢复。例如，绿色出行、减少浪费、选择环保产品等行为都有利于生态环境保护。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生态环境与健康协同治理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实现生态环境与健康的协同治理，需要在政策制定、城市规划、产业发展等方面综合考虑生态环境和健康因素，推动绿色发展，促进人与自然和谐共生。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生态环境与健康相互作用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生态环境中的健康风险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长期吸入空气中的颗粒物、二氧化硫、氮氧化物等污染物，可引起支气管炎、哮喘等呼吸道疾病。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空气污染中的细颗粒物（PM2.5）可进入血液循环系统，导致动脉硬化、冠心病等心血管疾病。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333" r="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多项研究表明，长期暴露在空气污染环境中，患肺癌的风险显著增加。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肺癌风险增加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https://d.book118.com/286140225120010050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2024-09-15T17:51:12.494</cp:lastPrinted>
  <dcterms:created xsi:type="dcterms:W3CDTF">2024-09-15T09:51:12Z</dcterms:created>
  <dcterms:modified xsi:type="dcterms:W3CDTF">2024-09-15T09:51:14Z</dcterms:modified>
</cp:coreProperties>
</file>