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8D343-AD5F-4C67-9D3A-063660227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1574CC-DE54-4D63-8903-9FC8D2BB81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CB2109-E1CB-40F1-8DC2-92DB8587C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61F811-939D-41E8-920A-B7541641D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EB1460-B416-4986-B548-4E4385520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61359C-FC8D-4203-8CA7-DC5AEAE78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A9DF9B-B7CF-4F4A-82EB-DDBB8B1D8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4B4EEF-DC91-457B-AC20-EF46CABB2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2004A5-0BFD-4564-B18A-B7A11C38D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8FC94-70B2-4B46-828D-251454E13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5DD2C-C295-49FE-B8AF-D51BE606A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14220023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娱乐主播提升必看主播行业背景及职业规划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主播行业现状及发展趋势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优秀主播必备素质与技能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主播职业规划建议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主播行业挑战与机遇并存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提升主播职业竞争力策略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总结：娱乐主播如何成为行业翘楚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主播行业现状及发展趋势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主播行业规模持续扩大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随着互联网的普及和移动设备的广泛使用，主播行业规模不断扩大，吸引了越来越多的年轻人加入。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观众数量不断增加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主播行业的观众数量也在不断增加，越来越多的人选择通过观看直播来娱乐、学习和交流。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行业增长迅速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主播行业在近年来保持了快速增长的态势，预计未来几年仍将保持高速增长。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主播行业的观众群体以年轻人为主，他们喜欢新鲜事物和快节奏的生活方式。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观众群体的兴趣和需求多样化，涵盖了游戏、音乐、美食、旅游等多个领域。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观众喜欢与主播进行互动，通过弹幕、评论等方式表达自己的观点和感受。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观众群体特点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游戏主播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专注于游戏直播，包括电竞比赛、游戏解说、游戏攻略等。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娱乐主播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以娱乐为主，包括唱歌、跳舞、聊天等，为观众提供轻松愉快的直播内容。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知识主播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分享各类知识，如历史、文化、科技、教育等，满足观众的学习需求。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生活主播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分享自己的生活方式和经验，如美食、旅游、健身等，让观众感受到生活的美好。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主播类型与风格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主播类型和风格的多元化将成为未来发展趋势，满足不同观众群体的多样化需求。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随着技术的不断创新和进步，如5G、VR/AR等技术的应用，将为主播行业带来更多的发展机遇和挑战。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主播行业将与其他领域进行跨界融合，如电商、教育等，创造更多的商业价值和社会价值。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随着竞争的加剧，主播行业将越来越专业化，对主播的专业素养和技能要求更高。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优秀主播必备素质与技能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语言表达能力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清晰、准确、流畅地表达自己的想法和观点，让观众易于理解和接受。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善于倾听观众的意见和建议，及时调整自己的表达方式和内容。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互动能力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积极与观众互动，回应观众的问题和评论，营造良好的直播氛围。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拥有独特的个性特点和风格，让观众记住你并产生好感。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个性特点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具备幽默感，能够用轻松、诙谐的方式吸引观众的注意力。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幽默感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自信地展现自己的才华和魅力，不怯场、不紧张。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自信心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独特个人魅力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游戏技能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对于游戏主播而言，高超的游戏技能是吸引观众的重要因素。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对于特定领域的主播，如财经、科技、教育等，需要具备相应的专业知识背景。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唱歌、跳舞等才艺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具备唱歌、跳舞等才艺，能够增加直播的趣味性和观赏性。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专业技能水平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学习新知识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不断关注行业动态和新兴技术，学习新知识，提高自己的竞争力。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积极接受观众和其他主播的反馈和建议，不断完善自己的直播内容和风格。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定期反思自己的直播表现，总结经验教训，不断改进和提高。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主播职业规划建议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确定目标受众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分析自己的目标受众，包括年龄、性别、地域等方面的特征，以便制定针对性的直播内容和互动方式。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设定职业目标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根据自己的特长和兴趣，以及目标受众的需求，设定明确的职业目标，如成为知名游戏主播、美妆达人等。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了解自己的特长和兴趣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在选择成为主播之前，首先要明确自己的特长和兴趣所在，以便在直播过程中展现个人魅力并吸引观众。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明确自身定位和目标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长期计划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调整计划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制定长期和短期计划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制定一份长期的发展规划，包括提升自己的专业技能、拓展人际关系、增加粉丝数量等方面，以确保在主播道路上持续进步。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根据长期计划，制定具体的短期目标，如每周的直播时长、互动次数等，以及实现这些目标的具体措施。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在实施计划的过程中，要密切关注行业动态和观众反馈，及时调整计划以适应变化。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合作与联动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与其他主播或相关产业进行合作，如游戏厂商、电商平台等，通过联动直播、线下活动等方式拓展自己的影响力和资源。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利用自己在主播领域积累的人气和经验，尝试向其他领域拓展，如演艺、出版等。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尝试不同直播内容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除了自己擅长的领域外，也可以尝试其他领域的直播内容，如旅游、美食等，以吸引更多不同类型的观众。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拓展多元化发展路径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https://d.book118.com/286142200233010045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2024-09-14T22:15:33.489</cp:lastPrinted>
  <dcterms:created xsi:type="dcterms:W3CDTF">2024-09-14T14:15:33Z</dcterms:created>
  <dcterms:modified xsi:type="dcterms:W3CDTF">2024-09-14T14:15:35Z</dcterms:modified>
</cp:coreProperties>
</file>