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99F2E-AA7F-4148-BF1D-65E61CA1E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3F10F-C657-4339-8094-DEE304F02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2D140-A276-48D1-BD20-942B38EBF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39BB6-A044-49E8-84F8-E320EA99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C5133-3215-41B0-A4EA-4599A6675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B47334-2469-434D-8C0C-E2FB14D0F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609849-6CBC-4050-ACB5-D6225BF80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CC385-F46E-40B0-86A5-226D0FEB5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7D5EC-7AAB-40AB-9696-B8E17D6E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63DCA-2D99-4467-AFF8-1B884F810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E1F4D-C244-4E9E-B194-3D38D1F9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4504511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公司人格否认制度课件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公司人格否认制度的适用情形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公司人格否认制度的法律后果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公司人格否认制度的完善与发展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233" b="152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公司人格否认制度，是指在特定情况下，法律否认公司的独立人格，使股东对公司债务承担连带责任的一种制度。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公司人格否认制度是对公司独立人格制度的补充和完善，其核心在于防止股东滥用公司独立人格，保护债权人利益和社会公共利益。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079" r="360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公司人格否认制度起源于美国，最初是为了解决公司股东滥用公司独立人格、逃避法律责任的问题。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随着公司制度的不断发展，公司人格否认制度逐渐被各国立法所采纳，成为公司法中的一项重要制度。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25" r="12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公司人格否认制度的目的是为了防止股东滥用公司独立人格，保护债权人利益和社会公共利益，维护社会公平正义和经济秩序。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公司人格否认制度体现了公平正义、诚实信用的法律原则，有利于维护市场经济的公平竞争和公共利益。同时，该制度还有利于提高公司的社会责任意识，促进公司的健康发展。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制度目的与价值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公司人格否认制度的适用情形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92" r="6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股东与公司利益冲突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股东将公司作为个人谋取私利的工具，如利用公司进行内幕交易、利益输送等。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股东利用公司名义从事违法行为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股东利用公司名义进行欺诈、洗钱、恐怖主义资金等违法行为，导致公司人格被滥用。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股东操纵公司决策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股东通过控制公司决策，将公司作为实现个人目的的工具，如转移财产、逃避债务等。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股东滥用公司人格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816" b="881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财产混同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公司财产与股东财产混同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公司的资产、负债、收入和支出与股东的财产无法区分，导致公司人格被滥用。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财产转移和不当处置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股东将公司财产转移至个人名下，或者将公司财产用于个人用途，导致公司无法履行债务。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财产混同的证明责任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债权人要证明财产混同的事实，需要承担举证责任。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股东会或董事会决议无效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股东会或董事会的决议违反法律法规或公司章程，导致公司无法正常运作。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组织机构混同的证明责任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债权人要证明组织机构混同的事实，需要承担举证责任。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组织机构形同虚设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公司的董事会、监事会等组织机构形同虚设，无法发挥应有的监督作用。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组织机构混同等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https://d.book118.com/286145045110010031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2024-08-29T22:08:27.055</cp:lastPrinted>
  <dcterms:created xsi:type="dcterms:W3CDTF">2024-08-29T14:08:27Z</dcterms:created>
  <dcterms:modified xsi:type="dcterms:W3CDTF">2024-08-29T14:08:29Z</dcterms:modified>
</cp:coreProperties>
</file>