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EE4E3-EB2F-4459-86F1-E7FB6DF6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1650A-25DF-4177-BFCC-FA8876528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4202A-4CBE-4255-B0B9-6C2639C78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58D66-6610-4375-8719-8BDF7FD28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488D7-6CA8-4C9F-8796-6607E88E6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F6169-6276-4EF9-B10E-421A744D8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D3F17-3607-450D-8F54-296E730A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9A12D-E7E0-4232-93EA-44185DEDE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C8696-A5E2-4FF5-A366-84C7450A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B0C1A-38BF-402D-863C-80BA55BF6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F2F73-41AD-42E8-B7A4-8EF75900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45211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生学习计划正式版\n## 1.高中生学习计划的重要性及目标\n### 1.1高中生学习计划对学术成绩的影响\n### 1.2高中生学习计划对时间管理的帮助\n### 1.3高中生学习计划对未来发展的意义\n## 2.高中生学习计划的制定原则与方法\n### 2.1明确学习目标与兴趣，制定个性化学习计划\n### 2.2合理分配学习时间，提高学习效率\n### 2.3定期评估学习进度，调整学习计划\n## 3.高中生学习计划中的科目分配与平衡\n### 3.1合理分配各科目的学习时间，避免偏科现象\n### 3.2加强弱项科目的学习，提高整体学术水平\n### 3.3结合兴趣爱好，提高学科学习的积极性\n## 4.高中生学习计划中的学习方法与技巧\n### 4.1运用思维导图，提高学习效果\n### 4.2学会时间管理，提高学习效率\n### 4.3运用错题本，巩固知识点\n## 5.高中生学习计划中的自我激励与调整\n### 5.1树立学习目标，激发学习动力\n### 5.2学会自我调整，保持学习热情\n### 5.3家长与老师的支持与鼓励\n## 6.高中生学习计划的成功案例与经验分享\n### 6.1优秀学生的学习计划分享\n### 6.2学习计划调整与优化的经验教训\n### 6.3家长与老师对学习计划的看法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高中生学习计划正式版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高中生学习计划的重要性及目标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提高学术成绩</a:t>
                </a:r>
                <a:endParaRPr/>
              </a:p>
            </p:txBody>
          </p:sp>
          <p:sp>
            <p:nvSpPr>
              <p:cNvPr id="2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有计划地学习，避免盲目性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合理分配学习时间，提高学习效率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定期评估学习进度，调整学习计划</a:t>
                </a:r>
                <a:endParaRPr/>
              </a:p>
            </p:txBody>
          </p:sp>
        </p:grpSp>
        <p:grpSp>
          <p:nvGrpSpPr>
            <p:cNvPr id="2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培养良好的学习习惯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养成定时学习的习惯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学会独立思考，提高问题解决能力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培养良好的时间管理能力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提高学习积极性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明确学习目标，激发学习动力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结合兴趣爱好，提高学科学习的积极性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家长与老师的支持与鼓励</a:t>
                </a:r>
                <a:endParaRPr/>
              </a:p>
            </p:txBody>
          </p:sp>
        </p:grpSp>
      </p:grpSp>
      <p:pic>
        <p:nvPicPr>
          <p:cNvPr id="2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高中生学习计划对学术成绩的影响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提高时间管理能力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学会合理分配学习时间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设定学习计划，明确学习目标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定期评估学习进度，调整学习计划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养成良好的时间管理习惯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养成定时学习的习惯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合理安排休息时间，保持学习状态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避免拖延，提高学习效率</a:t>
                </a:r>
                <a:endParaRPr/>
              </a:p>
            </p:txBody>
          </p:sp>
        </p:grpSp>
        <p:grpSp>
          <p:nvGrpSpPr>
            <p:cNvPr id="25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优化时间分配</a:t>
                </a:r>
                <a:endParaRPr/>
              </a:p>
            </p:txBody>
          </p:sp>
          <p:sp>
            <p:nvSpPr>
              <p:cNvPr id="25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加强弱项科目的学习，提高整体学术水平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运用思维导图，提高学习效果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学会时间管理，提高学习效率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高中生学习计划对时间管理的帮助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培养良好的学习习惯和时间管理能力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提高学术成绩，为升学和就业奠定基础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培养独立思考和问题解决能力</a:t>
                </a:r>
                <a:endParaRPr/>
              </a:p>
            </p:txBody>
          </p:sp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提高个人竞争力</a:t>
                </a:r>
                <a:endParaRPr/>
              </a:p>
            </p:txBody>
          </p:sp>
        </p:grpSp>
        <p:grpSp>
          <p:nvGrpSpPr>
            <p:cNvPr id="26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明确个人兴趣和职业目标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合理选择学科和课程，为未来发展打基础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了解社会需求，培养实际应用能力</a:t>
                </a:r>
                <a:endParaRPr/>
              </a:p>
            </p:txBody>
          </p:sp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规划未来发展方向</a:t>
                </a:r>
                <a:endParaRPr/>
              </a:p>
            </p:txBody>
          </p:sp>
        </p:grpSp>
        <p:grpSp>
          <p:nvGrpSpPr>
            <p:cNvPr id="26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学会自我调整，保持学习热情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树立学习目标，激发学习动力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家长与老师的支持与鼓励</a:t>
                </a:r>
                <a:endParaRPr/>
              </a:p>
            </p:txBody>
          </p:sp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培养自律和自主能力</a:t>
                </a:r>
                <a:endParaRPr/>
              </a:p>
            </p:txBody>
          </p:sp>
        </p:grpSp>
      </p:grpSp>
      <p:pic>
        <p:nvPicPr>
          <p:cNvPr id="26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高中生学习计划对未来发展的意义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高中生学习计划的制定原则与方法</a:t>
            </a:r>
            <a:endParaRPr/>
          </a:p>
        </p:txBody>
      </p:sp>
      <p:sp>
        <p:nvSpPr>
          <p:cNvPr id="27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明确学习目标</a:t>
                </a:r>
                <a:endParaRPr/>
              </a:p>
            </p:txBody>
          </p:sp>
          <p:sp>
            <p:nvSpPr>
              <p:cNvPr id="2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分析个人兴趣和优势，确定学习目标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设定短期和长期学习目标，确保学习方向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将学习目标具体化，便于实际操作和评估</a:t>
                </a:r>
                <a:endParaRPr/>
              </a:p>
            </p:txBody>
          </p:sp>
        </p:grpSp>
        <p:grpSp>
          <p:nvGrpSpPr>
            <p:cNvPr id="28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了解个人兴趣</a:t>
                </a:r>
                <a:endParaRPr/>
              </a:p>
            </p:txBody>
          </p:sp>
          <p:sp>
            <p:nvSpPr>
              <p:cNvPr id="2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深入了解个人兴趣爱好，提高学习积极性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结合兴趣爱好，选择合适的学科和课程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寻找与兴趣相关的学习资源，丰富学习内容</a:t>
                </a:r>
                <a:endParaRPr/>
              </a:p>
            </p:txBody>
          </p:sp>
        </p:grpSp>
        <p:grpSp>
          <p:nvGrpSpPr>
            <p:cNvPr id="28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制定个性化学习计划</a:t>
                </a:r>
                <a:endParaRPr/>
              </a:p>
            </p:txBody>
          </p:sp>
          <p:sp>
            <p:nvSpPr>
              <p:cNvPr id="28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根据学习目标和兴趣，合理分配学习时间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针对弱项科目，制定针对性的学习计划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定期评估学习进度，调整学习计划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明确学习目标与兴趣，制定个性化学习计划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根据个人作息时间和学习效率，合理安排学习时间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平衡各学科的学习时间，避免偏科现象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合理安排休息时间，保持学习状态</a:t>
                </a:r>
                <a:endParaRPr/>
              </a:p>
            </p:txBody>
          </p:sp>
          <p:sp>
            <p:nvSpPr>
              <p:cNvPr id="29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合理分配学习时间</a:t>
                </a:r>
                <a:endParaRPr/>
              </a:p>
            </p:txBody>
          </p:sp>
        </p:grpSp>
        <p:grpSp>
          <p:nvGrpSpPr>
            <p:cNvPr id="30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提高学习效率</a:t>
                </a:r>
                <a:endParaRPr/>
              </a:p>
            </p:txBody>
          </p:sp>
          <p:sp>
            <p:nvSpPr>
              <p:cNvPr id="30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运用思维导图，提高学习效果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学会时间管理，提高学习效率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运用错题本，巩固知识点</a:t>
                </a:r>
                <a:endParaRPr/>
              </a:p>
            </p:txBody>
          </p:sp>
        </p:grpSp>
        <p:grpSp>
          <p:nvGrpSpPr>
            <p:cNvPr id="30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0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保持学习持续性</a:t>
                </a:r>
                <a:endParaRPr/>
              </a:p>
            </p:txBody>
          </p:sp>
          <p:sp>
            <p:nvSpPr>
              <p:cNvPr id="30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养成定时学习的习惯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避免拖延，提高学习效率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家长与老师的支持与鼓励</a:t>
                </a:r>
                <a:endParaRPr/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合理分配学习时间，提高学习效率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定期评估学习进度，调整学习计划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评估学习进度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定期检查学习目标完成情况，了解学习进度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分析学习中的问题和困难，寻求解决方法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评估学习效果，为调整学习计划提供依据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调整学习计划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根据学习进度和效果，调整学习计划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针对学习中的问题，制定针对性的学习策略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调整学习时间分配，确保学习目标的实现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保持学习积极性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树立学习目标，激发学习动力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学会自我调整，保持学习热情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家长与老师的支持与鼓励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高中生学习计划中的科目分配与平衡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合理分配学习时间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根据各学科的重要性和个人兴趣，合理分配学习时间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平衡各学科的学习时间，避免偏科现象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合理安排休息时间，保持学习状态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避免偏科现象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加强弱项科目的学习，提高整体学术水平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结合兴趣爱好，提高学科学习的积极性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了解社会需求，培养实际应用能力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提高学术成绩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有计划地学习，避免盲目性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合理分配学习时间，提高学习效率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定期评估学习进度，调整学习计划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合理分配各科目的学习时间，避免偏科现象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针对弱项科目，制定针对性的学习计划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寻求弱项科目的学习资源，提高学习效果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多做练习题，提高弱项科目的解题能力</a:t>
                </a:r>
                <a:endParaRPr/>
              </a:p>
            </p:txBody>
          </p:sp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加强弱项科目学习</a:t>
                </a:r>
                <a:endParaRPr/>
              </a:p>
            </p:txBody>
          </p:sp>
        </p:grpSp>
        <p:grpSp>
          <p:nvGrpSpPr>
            <p:cNvPr id="3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合理分配学习时间，避免偏科现象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运用思维导图，提高学习效果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学会时间管理，提高学习效率</a:t>
                </a:r>
                <a:endParaRPr/>
              </a:p>
            </p:txBody>
          </p:sp>
          <p:sp>
            <p:nvSpPr>
              <p:cNvPr id="3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提高整体学术水平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了解个人兴趣和职业目标，规划未来发展方向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合理选择学科和课程，为未来发展打基础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家长与老师的支持与鼓励</a:t>
                </a:r>
                <a:endParaRPr/>
              </a:p>
            </p:txBody>
          </p:sp>
          <p:sp>
            <p:nvSpPr>
              <p:cNvPr id="4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培养全面发展的能力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加强弱项科目的学习，提高整体学术水平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结合兴趣爱好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了解个人兴趣爱好，提高学习积极性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结合兴趣爱好，选择合适的学科和课程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寻找与兴趣相关的学习资源，丰富学习内容</a:t>
                </a:r>
                <a:endParaRPr/>
              </a:p>
            </p:txBody>
          </p:sp>
          <p:sp>
            <p:nvSpPr>
              <p:cNvPr id="5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提高学科学习积极性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树立学习目标，激发学习动力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学会自我调整，保持学习热情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家长与老师的支持与鼓励</a:t>
                </a:r>
                <a:endParaRPr/>
              </a:p>
            </p:txBody>
          </p:sp>
          <p:sp>
            <p:nvSpPr>
              <p:cNvPr id="5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培养全面发展的能力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了解个人兴趣和职业目标，规划未来发展方向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合理选择学科和课程，为未来发展打基础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家长与老师的支持与鼓励</a:t>
                </a:r>
                <a:endParaRPr/>
              </a:p>
            </p:txBody>
          </p:sp>
          <p:sp>
            <p:nvSpPr>
              <p:cNvPr id="5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结合兴趣爱好，提高学科学习的积极性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https://d.book118.com/286145211213010051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高中生学习计划正式版</vt:lpstr>
      <vt:lpstr>高中生学习计划的重要性及目标</vt:lpstr>
      <vt:lpstr>PowerPoint Presentation</vt:lpstr>
      <vt:lpstr>PowerPoint Presentation</vt:lpstr>
      <vt:lpstr>PowerPoint Presentation</vt:lpstr>
      <vt:lpstr>高中生学习计划的制定原则与方法</vt:lpstr>
      <vt:lpstr>PowerPoint Presentation</vt:lpstr>
      <vt:lpstr>PowerPoint Presentation</vt:lpstr>
      <vt:lpstr>PowerPoint Presentation</vt:lpstr>
      <vt:lpstr>高中生学习计划中的科目分配与平衡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2024-09-17T18:19:42.625</cp:lastPrinted>
  <dcterms:created xsi:type="dcterms:W3CDTF">2024-09-17T10:19:42Z</dcterms:created>
  <dcterms:modified xsi:type="dcterms:W3CDTF">2024-09-17T10:19:44Z</dcterms:modified>
</cp:coreProperties>
</file>