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2BB6E-DDD3-4DEA-8289-F6F8B8D74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ADD8B-19B4-4185-BDB4-8F756DC08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FBB94-526E-4ADB-8493-2BAF055D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24BF3-82B6-4B4C-A3A2-085E2277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D27E4-0080-433D-AAF0-83B83899A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2F686-E77A-4DA0-B09A-FD32B635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5322B-CC9E-48D3-8984-6E7CA5DD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D4318-1421-4995-9CF5-26EDC11BA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E60A8-E552-422C-A59C-8F34E140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44732-1D14-4B8C-8927-5376C951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BE5DE-F599-4ADF-96A0-1076D512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5023215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图书馆活动策划书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活动组织与分工协作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活动预算与资源筹备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活动执行与时间安排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53" b="180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图书馆现状及需求分析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图书馆资源利用不足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当前图书馆藏书丰富，但读者借阅量不高，资源利用不足。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读者需求多样化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不同年龄、职业背景的读者对图书资源有不同的需求，需要开展有针对性的活动。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阅读推广重要性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阅读对于个人成长和社会进步具有重要意义，图书馆作为阅读推广的重要阵地，需要承担更多责任。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满足读者多样化需求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针对不同读者群体，设计个性化的活动方案，满足其阅读和学习需求。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推广阅读文化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通过活动传递阅读的价值和意义，培养读者的阅读习惯和兴趣，推动社会阅读风气的形成。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提高图书馆资源利用率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通过策划丰富多彩的活动，吸引更多读者走进图书馆，利用馆藏资源。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读者参与度提升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策划的活动能够吸引大量读者积极参与，提高图书馆的到馆率和借阅量。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社会影响力扩大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活动得到社会各界的广泛关注和认可，提升图书馆的社会形象和知名度。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阅读文化深入人心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通过持续的活动推广，使阅读成为更多人生活中不可或缺的一部分。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预期成果及影响力预测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阅读启航，智慧人生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该主题强调阅读对于个人成长和智慧启迪的重要性，鼓励读者通过阅读拓宽视野，提升自我。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理由分析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阅读是个人成长的重要途径，通过阅读可以获取知识、培养思维、提高素养。同时，图书馆作为知识的宝库，有责任和义务推广阅读，提高公众的阅读意识和能力。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23" r="287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主题确定及理由分析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850" r="48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结合当前社会热点和读者需求，从阅读推广和文化传承的角度出发，提出具有吸引力和影响力的活动主题。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灵感激发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通过参观其他图书馆、博物馆等文化机构，了解最新的文化动态和创意元素，激发灵感和创意。同时，与团队成员进行头脑风暴，集思广益，形成独特的活动创意。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创意来源与灵感激发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通过举办讲座、展览、读书会等多样化的活动形式，深入探讨阅读对于个人和社会的意义和价值，引导读者深入思考阅读的内涵和外延。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深化主题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将活动主题与当下流行的文化元素相结合，如影视、音乐、艺术等，以更加生动、有趣的方式呈现阅读的魅力。同时，可以与其他机构合作，共同推广阅读文化，形成社会联动的效应。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拓展思路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主题深化和拓展思路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由主持人进行开场白，介绍活动主题、目的和流程，同时欢迎参加活动的读者。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嘉宾致辞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邀请图书馆馆长或相关领导进行致辞，表达对活动的支持和期望。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邀请专业人士进行主题演讲，分享与图书馆和阅读相关的知识和经验。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在演讲结束后，进行互动问答环节，让读者有机会向嘉宾提问并交流想法。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根据活动主题，将读者分成小组进行讨论，促进读者之间的交流与合作。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由主持人进行总结，回顾活动亮点和成果，同时感谢参与活动的所有人员。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主要环节安排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151" r="2015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设置与图书馆和阅读相关的互动游戏，如知识竞答、猜书名等，增加活动的趣味性和互动性。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在活动过程中设置现场抽奖环节，抽取幸运读者并赠送精美礼品，提高读者的参与度和积极性。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现场抽奖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邀请读者分享自己的阅读心得、感悟或推荐好书，促进读者之间的交流和启发。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读者分享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设置手工制作区域，提供材料和纸张，让读者动手制作与阅读相关的手工作品，如书签、卡片等。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手工制作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文化氛围营造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在活动现场布置与图书馆和阅读相关的文化元素和装饰品，如书籍、海报、艺术品等，营造浓厚的文化氛围。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通过图书馆官方网站和社交媒体平台发布活动信息和宣传资料，吸引更多读者参与线下活动；同时设置线上互动环节，如网络直播、在线问答等，让无法到场的读者也能参与活动。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联合其他文化机构、教育机构或企业等社会资源共同举办活动，实现资源共享和优势互补，提高活动的社会影响力和参与度。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利用多媒体技术，如投影仪、音响设备等，展示与活动主题相关的图片、视频和音频资料，增强活动的视听效果。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特色亮点突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利用微博、微信公众号等社交媒体平台，发布活动信息和海报，吸引更多用户关注和参与。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与高校、中小学合作，通过校内宣传栏、学生组织等渠道进行活动宣传，扩大活动影响力。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图书馆网站和公告栏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在图书馆网站和公告栏发布活动信息，吸引读者参与。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宣传渠道选择及理由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活动海报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设计精美、内容简洁明了的活动海报，用于社交媒体平台发布和现场张贴。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活动传单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制作包含活动主题、时间、地点、参与方式等信息的传单，方便读者了解活动详情。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宣传视频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制作简短有趣的宣传视频，通过社交媒体平台发布，吸引更多用户关注。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宣传物料准备清单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https://d.book118.com/286150232151010045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2024-09-14T13:42:24.125</cp:lastPrinted>
  <dcterms:created xsi:type="dcterms:W3CDTF">2024-09-14T05:42:24Z</dcterms:created>
  <dcterms:modified xsi:type="dcterms:W3CDTF">2024-09-14T05:42:26Z</dcterms:modified>
</cp:coreProperties>
</file>