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52BAA-7430-41F2-B623-499423D5C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CD87DC-CD48-4ACF-AE3E-09D0215D6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9EDB5B-8311-475E-9F46-3FC828672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0B5733-39BB-45C7-807D-6CC2F4145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B3BF2E-4514-4DB9-B1DB-D3C4113C6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93A8A2-8E12-4DC1-B25E-90404AAE2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1E8987-E348-45CD-B6E2-5F7486449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73C8D5-B7E9-4E62-B000-D67220E9E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8F754B-9AA9-47E3-B449-E2F15D2C5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41F1ED-0058-4B09-A1EA-F3B3F5C57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EF5D3D-8FF7-4107-83C7-D8E47C55F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153022214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/>
                </a:solidFill>
                <a:latin typeface="Microsoft Yahei"/>
                <a:ea typeface="Microsoft Yahei"/>
                <a:cs typeface="Microsoft Yahei"/>
              </a:rPr>
              <a:t>金牌销售获奖感言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获奖感言与自我介绍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成就与荣誉回顾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成功经验分享与心得体会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挑战与困难克服过程描述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对未来展望与目标设定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感谢致辞与互动环节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获奖感言与自我介绍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团队力量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其次，我要感谢我的团队成员，没有你们的支持和协助，我无法取得今天的成绩。我们一起努力、一起成长，这份荣誉属于我们每一个人。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荣幸与感激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首先，我要衷心感谢公司对我的认可和肯定，能够获得这份金牌销售的荣誉，我感到无比荣幸和激动。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继续努力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最后，我要承诺自己会继续努力，不断提升自己的销售技能和专业知识，为公司创造更多的价值。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0833" r="208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获奖感言表达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我毕业于一所知名大学的市场营销专业，拥有丰富的市场营销理论知识和实践经验。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工作经验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在加入公司之前，我曾在一家知名企业从事销售工作，积累了丰富的销售经验。加入公司后，我凭借自己的努力和团队的支持，逐渐成长为一名金牌销售。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594" r="31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个人背景介绍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6562" r="265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客户至上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在销售工作中，我始终坚持以客户为中心，关注客户的需求和体验。通过深入了解客户的需求和痛点，我能够为客户提供更精准、更有价值的产品和服务。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专业素养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作为一名销售人员，我认为专业素养是非常重要的。我时刻保持对市场和行业的关注，了解最新的市场动态和竞争对手情况，以便更好地为客户提供解决方案。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在销售工作中，团队合作也是至关重要的。我积极与团队成员沟通交流，分享经验和信息，共同解决问题。我们相互支持、相互鼓励，一起追求更好的业绩。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销售工作经验分享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成就与荣誉回顾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在过去的一年中，我有幸获得了公司颁发的“金牌销售”称号，这是我职业生涯中的一项重要荣誉。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在公司的年度表彰大会上，我收到了精美的荣誉证书，上面印有我的名字和所获得的荣誉，这份证书是对我过去一年辛勤付出的肯定。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获奖经历及荣誉证书展示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证书展示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荣誉时刻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在过去的一年中，我完成了公司设定的销售目标，实现了销售额的大幅增长，为公司带来了可观的利润。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销售业绩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在具体工作中，我积极开拓市场，深入挖掘客户需求，与客户建立了良好的合作关系，成功签约了多个大型项目。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突出表现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销售业绩与突出表现回顾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客户评价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许多客户对我的服务表示满意，认为我专业、热情、负责任，能够为他们提供有针对性的解决方案。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满意度调查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在公司的客户满意度调查中，我的得分名列前茅，这充分证明了我在客户服务方面的优秀表现。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客户评价及满意度调查结果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成功经验分享与心得体会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523" b="752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销售技巧与策略运用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深入了解客户需求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通过积极倾听和提问，准确把握客户的真实需求，为客户提供个性化的解决方案。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有效沟通与谈判技巧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运用清晰、简洁的语言，与客户保持良好沟通，同时在谈判中争取最有利的条件。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灵活应对市场变化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密切关注市场动态，及时调整销售策略，抓住市场机遇。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通过诚信、专业的服务，赢得客户信任，提高客户满意度和忠诚度。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建立信任与忠诚度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定期回访与维护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拓展新客户资源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381" r="1538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定期对客户进行回访，了解客户使用产品的情况，及时解决客户问题，维护良好客户关系。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利用现有客户资源，通过口碑传播、参加行业活动等方式，拓展新客户。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客户关系维护与拓展经验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https://d.book118.com/286153022214010031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2024-08-30T14:07:01.448</cp:lastPrinted>
  <dcterms:created xsi:type="dcterms:W3CDTF">2024-08-30T06:07:01Z</dcterms:created>
  <dcterms:modified xsi:type="dcterms:W3CDTF">2024-08-30T06:07:03Z</dcterms:modified>
</cp:coreProperties>
</file>