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3CBDA-B61D-43BF-9BE4-8DF8F756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2053E-D905-4E70-8621-AF30CE33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BC9A5-CB47-455E-A02D-6D82B669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7067F-1095-4197-9E86-AE5130CB2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39CAC-C6BA-41F5-B553-86963226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B81FC-3121-474C-8658-C00C4B0B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F91EA-2DB9-4F12-88FF-F01CE85A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44028-553D-4056-A57E-2D58DE5D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1F6A0-0AC7-4EDE-AD46-6731CDCB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FE39E-B028-4986-9893-E54AB5B2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D79FC-9EA8-42A1-821A-A5E842010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53053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手势与眼神是演讲的重要环节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手势在演讲中的作用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常见手势类型及其含义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眼神在演讲中的运用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如何运用手势提升演讲效果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如何运用眼神提升演讲效果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注意事项及误区避免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手势在演讲中的作用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手势可以使抽象的语言具象化，帮助听众更好地理解和记忆演讲内容。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形象生动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15" r="233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通过手势可以表达演讲者的情感和态度，增强演讲的感染力。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手势可以用来强调演讲中的重点，使听众更加关注。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增强语言表现力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手势可以弥补语言表达的不足，对演讲内容进行补充说明。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补充说明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通过手势模拟演示某些动作或过程，使演讲更加生动有趣。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在某些情况下，手势可以替代语言进行表达，避免语言上的障碍。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替代语言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辅助语言表达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与听众进行眼神交流的同时，配合手势可以增强与听众的互动性。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通过手势可以引导听众的视线和注意力，使演讲更加有焦点。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控制节奏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手势可以用来控制演讲的节奏和速度，使演讲更加流畅自然。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引导听众注意力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常见手势类型及其含义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指示性手势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指示具体对象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用于明确指向某个物体或人，以引导听众的注意力。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演示空间关系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通过手势展示物体之间的空间位置关系，帮助听众更好地理解演讲内容。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强调信息点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与言语相结合，突出重要信息，加强听众的记忆。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通过具有象征意义的手势表达抽象的概念或思想，如心形手势表示爱。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表达抽象概念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不同文化背景下的象征性手势可能具有不同的含义，反映特定的文化传统。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传递文化信息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329" b="123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象征性手势能够激发听众的共鸣，增强演讲的感染力。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激发共鸣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象征性手势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通过手势传达演讲者的喜怒哀乐等情感，使演讲更具感染力。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与言语相结合，强化演讲者的情感表达，增强演讲的生动性。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情绪性手势能够调动听众的情绪，使演讲更具吸引力。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调动听众情绪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情绪性手势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个人风格体现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习惯性手势能够反映演讲者的个人风格和习惯，增加演讲的独特性。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注意适度使用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过度使用习惯性手势可能会分散听众的注意力，应注意适度使用。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无意识行为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习惯性手势通常是演讲者无意识的行为，可能与演讲内容无直接关联。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习惯性手势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眼神在演讲中的运用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避免视线飘忽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视线飘忽不定会让听众觉得演讲者缺乏自信或不够真诚，从而影响信任的建立。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通过眼神交流，演讲者可以与听众建立更紧密的联系，传递信任和亲切感。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注视听众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演讲者应该适时地注视不同的听众，以示关注和尊重，这有助于建立信任。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与听众建立信任关系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15" r="2331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眼神传递情感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眼神是表达情感的重要手段，演讲者可以通过眼神传递喜怒哀乐等情感，增强演讲的感染力。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眼神表达态度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演讲者的眼神可以表达其对演讲主题的态度，如坚定、热情、关注等，有助于引导听众的情感和态度。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眼神与语言配合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眼神的表达应该与演讲者的语言和语调相配合，形成协调一致的表达效果。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表达情感与态度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https://d.book118.com/286153053233010054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2024-09-22T06:15:42.062</cp:lastPrinted>
  <dcterms:created xsi:type="dcterms:W3CDTF">2024-09-21T22:15:42Z</dcterms:created>
  <dcterms:modified xsi:type="dcterms:W3CDTF">2024-09-21T22:15:44Z</dcterms:modified>
</cp:coreProperties>
</file>