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1DF95-0C63-44D6-A7F2-E672D04EB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EEFBF-BB78-44F1-91BD-3586EF30E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C02BA-7EB8-4E20-B6CE-1CF863F7D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BD216-F60D-4082-A60B-3583D6DF3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62175B-C16A-479E-B110-57D927DA9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6E2E86-E50F-47D6-AB30-5A0A58D4F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08515-F3C5-463D-A35F-8A050B154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A683F-87C5-4441-A367-3CAFBDAAE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097D7-BD0D-4CE1-98EF-22341A38C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4AA6C-5C4A-4ECD-8FF8-D30B348F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9F87C-40E0-45BE-9558-5B6036D7C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5524302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护理风采大赛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参赛选手介绍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比赛评价与奖励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9" b="12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护理行业的发展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随着医疗技术的进步和人们对健康需求的增加，护理行业逐渐受到重视，护理人员成为医疗体系中不可或缺的一部分。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通过护理风采大赛，展示护理人员的专业素养和服务精神，激励他们不断提高自身素质，为患者提供更优质的护理服务。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促进护理人员交流与合作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大赛为护理人员提供了一个交流和学习的平台，有助于提升整个行业的服务水平和凝聚力。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促进护理行业的健康发展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通过比赛的宣传和推广，提高社会对护理行业的关注度，促进护理行业的健康发展。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提升护理人员的专业技能和服务水平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通过比赛，激励护理人员不断学习和提高自己的专业技能和服务水平，更好地满足患者的需求。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增强护理人员的职业认同感和荣誉感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通过比赛，让护理人员感受到自己的职业价值和重要性，增强他们的职业认同感和荣誉感。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32" r="171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参赛者需为在职护理人员，具备相应的职业资格证书。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参赛资格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包括理论考试、技能操作、案例分析等多个环节，全面考察护理人员的专业素养和服务能力。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根据护理人员的表现，从专业技能、服务态度、沟通能力等多个方面进行评分。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评分标准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设立一、二、三等奖及优秀奖等多个奖项，对优秀选手进行表彰和奖励。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比赛规则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参赛选手介绍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选手们主要来自全国各地的医院，包括大型综合医院、专科医院以及社区医院等。他们有的是在临床一线工作多年的资深护士，有的是刚刚步入护理行业的年轻人才。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院校来源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部分选手来自于护理专业院校，这些院校定期向护理风采大赛输送优秀毕业生，为大赛注入了新鲜血液。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选手来源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参赛选手需具备护理专业背景，通常要求具备中专、大专或以上学历。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根据大赛规定，参赛选手需具备一定的护理工作经验，通常要求至少有一年的临床护理经验。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除了学历和经验要求外，选手还需具备良好的专业技能和综合素质，如沟通技巧、团队协作能力等。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选手资格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选手风采展示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专业技能展示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在护理风采大赛中，选手们通过现场操作、模拟演示等方式展示自己的专业技能和临床应变能力。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个人才艺展示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除了专业技能外，选手们还会展示各自的才艺，如歌舞表演、朗诵等，这不仅展现了他们的个人魅力，也丰富了大赛的观赏性。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团队协作能力展示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在团体赛环节中，选手们通过共同完成一项任务或挑战，展现出他们的团队协作能力和精神风貌。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职业素养展示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在比赛过程中，选手们需展现出良好的职业素养，如严谨的工作态度、高度的责任心以及对患者的关爱与耐心等。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https://d.book118.com/286155243023010055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2024-09-22T14:06:43.978</cp:lastPrinted>
  <dcterms:created xsi:type="dcterms:W3CDTF">2024-09-22T06:06:43Z</dcterms:created>
  <dcterms:modified xsi:type="dcterms:W3CDTF">2024-09-22T06:06:45Z</dcterms:modified>
</cp:coreProperties>
</file>