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DMWQS+BWDPFH+ArialMT"/>
      <p:regular r:id="rId15"/>
    </p:embeddedFont>
    <p:embeddedFont>
      <p:font typeface="MVVLSE+MS-UIGothic"/>
      <p:regular r:id="rId16"/>
    </p:embeddedFont>
    <p:embeddedFont>
      <p:font typeface="GLQIMA+AMPUTW+MicrosoftYaHei-Bold"/>
      <p:regular r:id="rId17"/>
    </p:embeddedFont>
    <p:embeddedFont>
      <p:font typeface="JLEEWR+ITWVGD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A4492-44F6-488B-8CE7-E9E4D13DB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2410D-9B60-42FF-9D9F-7B9A81253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E81E3-57F0-4EFA-A3F9-28555D91D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B67DE-D068-42C0-8662-2C22796CF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F8FF65-495E-4E1E-B87A-9BD2AAA54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1F4A1D-F1E4-4304-B6D3-8CC2633BA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F1F181-DBC7-4455-8A39-EAD656574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99841-DC37-45F5-8C12-B167AEC90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1FF54-0E0B-4A97-A5B8-39B130DE3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FEDFB-73ED-478B-8A75-75C702AF6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831A6-4C1F-4B36-A5D2-216D314F9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00234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DMWQS+BWDPFH+ArialMT"/>
                <a:cs typeface="GDMWQS+BWDPF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VVLSE+MS-UIGothic"/>
                <a:cs typeface="MVVLSE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099958" cy="1332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DMWQS+BWDPFH+ArialMT"/>
                <a:cs typeface="GDMWQS+BWDPF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00B6FF"/>
                </a:solidFill>
                <a:latin typeface="MVVLSE+MS-UIGothic"/>
                <a:cs typeface="MVVLSE+MS-UIGothic"/>
              </a:rPr>
              <a:t>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报销</a:t>
            </a:r>
            <a:r>
              <a:rPr sz="2400">
                <a:solidFill>
                  <a:srgbClr val="00B6FF"/>
                </a:solidFill>
                <a:latin typeface="MVVLSE+MS-UIGothic"/>
                <a:cs typeface="MVVLSE+MS-UIGothic"/>
              </a:rPr>
              <a:t>管理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B6FF"/>
                </a:solidFill>
                <a:latin typeface="MVVLSE+MS-UIGothic"/>
                <a:cs typeface="MVVLSE+MS-UIGothic"/>
              </a:rPr>
              <a:t>定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DMWQS+BWDPFH+ArialMT"/>
                <a:cs typeface="GDMWQS+BWDPF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00B6FF"/>
                </a:solidFill>
                <a:latin typeface="MVVLSE+MS-UIGothic"/>
                <a:cs typeface="MVVLSE+MS-UIGothic"/>
              </a:rPr>
              <a:t>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报销</a:t>
            </a:r>
            <a:r>
              <a:rPr sz="2400">
                <a:solidFill>
                  <a:srgbClr val="00B6FF"/>
                </a:solidFill>
                <a:latin typeface="MVVLSE+MS-UIGothic"/>
                <a:cs typeface="MVVLSE+MS-UIGothic"/>
              </a:rPr>
              <a:t>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3234880"/>
            <a:ext cx="3404572" cy="18809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DMWQS+BWDPFH+ArialMT"/>
                <a:cs typeface="GDMWQS+BWDPF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00B6FF"/>
                </a:solidFill>
                <a:latin typeface="MVVLSE+MS-UIGothic"/>
                <a:cs typeface="MVVLSE+MS-UIGothic"/>
              </a:rPr>
              <a:t>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报销单</a:t>
            </a:r>
            <a:r>
              <a:rPr sz="2400">
                <a:solidFill>
                  <a:srgbClr val="00B6FF"/>
                </a:solidFill>
                <a:latin typeface="MVVLSE+MS-UIGothic"/>
                <a:cs typeface="MVVLSE+MS-UIGothic"/>
              </a:rPr>
              <a:t>据管理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DMWQS+BWDPFH+ArialMT"/>
                <a:cs typeface="GDMWQS+BWDPF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00B6FF"/>
                </a:solidFill>
                <a:latin typeface="MVVLSE+MS-UIGothic"/>
                <a:cs typeface="MVVLSE+MS-UIGothic"/>
              </a:rPr>
              <a:t>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报销监</a:t>
            </a:r>
            <a:r>
              <a:rPr sz="2400">
                <a:solidFill>
                  <a:srgbClr val="00B6FF"/>
                </a:solidFill>
                <a:latin typeface="MVVLSE+MS-UIGothic"/>
                <a:cs typeface="MVVLSE+MS-UIGothic"/>
              </a:rPr>
              <a:t>督与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审计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DMWQS+BWDPFH+ArialMT"/>
                <a:cs typeface="GDMWQS+BWDPF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00B6FF"/>
                </a:solidFill>
                <a:latin typeface="MVVLSE+MS-UIGothic"/>
                <a:cs typeface="MVVLSE+MS-UIGothic"/>
              </a:rPr>
              <a:t>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报销</a:t>
            </a:r>
            <a:r>
              <a:rPr sz="2400">
                <a:solidFill>
                  <a:srgbClr val="00B6FF"/>
                </a:solidFill>
                <a:latin typeface="MVVLSE+MS-UIGothic"/>
                <a:cs typeface="MVVLSE+MS-UIGothic"/>
              </a:rPr>
              <a:t>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MVVLSE+MS-UIGothic"/>
                <a:cs typeface="MVVLSE+MS-UIGothic"/>
              </a:rPr>
              <a:t>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VVLSE+MS-UIGothic"/>
                <a:cs typeface="MVVLSE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046485" cy="3821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MVVLSE+MS-UIGothic"/>
                <a:cs typeface="MVVLSE+MS-UIGothic"/>
              </a:rPr>
              <a:t>提高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1600">
                <a:solidFill>
                  <a:srgbClr val="00B6FF"/>
                </a:solidFill>
                <a:latin typeface="MVVLSE+MS-UIGothic"/>
                <a:cs typeface="MVVLSE+MS-UIGothic"/>
              </a:rPr>
              <a:t>用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报销</a:t>
            </a:r>
            <a:r>
              <a:rPr sz="1600">
                <a:solidFill>
                  <a:srgbClr val="00B6FF"/>
                </a:solidFill>
                <a:latin typeface="MVVLSE+MS-UIGothic"/>
                <a:cs typeface="MVVLSE+MS-UIGothic"/>
              </a:rPr>
              <a:t>的效率和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1600">
                <a:solidFill>
                  <a:srgbClr val="00B6FF"/>
                </a:solidFill>
                <a:latin typeface="MVVLSE+MS-UIGothic"/>
                <a:cs typeface="MVVLSE+MS-UIGothic"/>
              </a:rPr>
              <a:t>范性</a:t>
            </a:r>
          </a:p>
          <a:p>
            <a:pPr marL="0" marR="0">
              <a:lnSpc>
                <a:spcPts val="1600"/>
              </a:lnSpc>
              <a:spcBef>
                <a:spcPts val="11395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MVVLSE+MS-UIGothic"/>
                <a:cs typeface="MVVLSE+MS-UIGothic"/>
              </a:rPr>
              <a:t>减少不必要的浪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1600">
                <a:solidFill>
                  <a:srgbClr val="00B6FF"/>
                </a:solidFill>
                <a:latin typeface="MVVLSE+MS-UIGothic"/>
                <a:cs typeface="MVVLSE+MS-UIGothic"/>
              </a:rPr>
              <a:t>和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违规</a:t>
            </a:r>
            <a:r>
              <a:rPr sz="1600">
                <a:solidFill>
                  <a:srgbClr val="00B6FF"/>
                </a:solidFill>
                <a:latin typeface="MVVLSE+MS-UIGothic"/>
                <a:cs typeface="MVVLSE+MS-UIGothic"/>
              </a:rPr>
              <a:t>行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600"/>
              </a:lnSpc>
              <a:spcBef>
                <a:spcPts val="11494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MVVLSE+MS-UIGothic"/>
                <a:cs typeface="MVVLSE+MS-UIGothic"/>
              </a:rPr>
              <a:t>提升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员</a:t>
            </a:r>
            <a:r>
              <a:rPr sz="1600">
                <a:solidFill>
                  <a:srgbClr val="00B6FF"/>
                </a:solidFill>
                <a:latin typeface="MVVLSE+MS-UIGothic"/>
                <a:cs typeface="MVVLSE+MS-UIGothic"/>
              </a:rPr>
              <a:t>工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满</a:t>
            </a:r>
            <a:r>
              <a:rPr sz="1600">
                <a:solidFill>
                  <a:srgbClr val="00B6FF"/>
                </a:solidFill>
                <a:latin typeface="MVVLSE+MS-UIGothic"/>
                <a:cs typeface="MVVLSE+MS-UIGothic"/>
              </a:rPr>
              <a:t>意度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LQIMA+AMPUTW+MicrosoftYaHei-Bold"/>
                <a:cs typeface="GLQIMA+AMPUTW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LQIMA+AMPUTW+MicrosoftYaHei-Bold"/>
                <a:cs typeface="GLQIMA+AMPUTW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LQIMA+AMPUTW+MicrosoftYaHei-Bold"/>
                <a:cs typeface="GLQIMA+AMPUTW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VVLSE+MS-UIGothic"/>
                <a:cs typeface="MVVLSE+MS-UIGothic"/>
              </a:rPr>
              <a:t>适用范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LQIMA+AMPUTW+MicrosoftYaHei-Bold"/>
                <a:cs typeface="GLQIMA+AMPUTW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LQIMA+AMPUTW+MicrosoftYaHei-Bold"/>
                <a:cs typeface="GLQIMA+AMPUTW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3000">
                <a:solidFill>
                  <a:srgbClr val="00B6FF"/>
                </a:solidFill>
                <a:latin typeface="MVVLSE+MS-UIGothic"/>
                <a:cs typeface="MVVLSE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报销</a:t>
            </a:r>
            <a:r>
              <a:rPr sz="3000">
                <a:solidFill>
                  <a:srgbClr val="00B6FF"/>
                </a:solidFill>
                <a:latin typeface="MVVLSE+MS-UIGothic"/>
                <a:cs typeface="MVVLSE+MS-UIGothic"/>
              </a:rPr>
              <a:t>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LEEWR+ITWVGD+MicrosoftYaHei"/>
                <a:cs typeface="JLEEWR+ITWVG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LEEWR+ITWVGD+MicrosoftYaHei"/>
                <a:cs typeface="JLEEWR+ITWVG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LEEWR+ITWVGD+MicrosoftYaHei"/>
                <a:cs typeface="JLEEWR+ITWVG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LEEWR+ITWVGD+MicrosoftYaHei"/>
                <a:cs typeface="JLEEWR+ITWVG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VVLSE+MS-UIGothic"/>
                <a:cs typeface="MVVLSE+MS-UIGothic"/>
              </a:rPr>
              <a:t>真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1550" spc="25">
                <a:solidFill>
                  <a:srgbClr val="00B6FF"/>
                </a:solidFill>
                <a:latin typeface="MVVLSE+MS-UIGothic"/>
                <a:cs typeface="MVVLSE+MS-UIGothic"/>
              </a:rPr>
              <a:t>性原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VVLSE+MS-UIGothic"/>
                <a:cs typeface="MVVLSE+MS-UIGothic"/>
              </a:rPr>
              <a:t>合理性原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VVLSE+MS-UIGothic"/>
                <a:cs typeface="MVVLSE+MS-UIGothic"/>
              </a:rPr>
              <a:t>及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时</a:t>
            </a:r>
            <a:r>
              <a:rPr sz="1550" spc="25">
                <a:solidFill>
                  <a:srgbClr val="00B6FF"/>
                </a:solidFill>
                <a:latin typeface="MVVLSE+MS-UIGothic"/>
                <a:cs typeface="MVVLSE+MS-UIGothic"/>
              </a:rPr>
              <a:t>性原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1550" spc="25">
                <a:solidFill>
                  <a:srgbClr val="00B6FF"/>
                </a:solidFill>
                <a:latin typeface="MVVLSE+MS-UIGothic"/>
                <a:cs typeface="MVVLSE+MS-UIGothic"/>
              </a:rPr>
              <a:t>范性原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3000">
                <a:solidFill>
                  <a:srgbClr val="00B6FF"/>
                </a:solidFill>
                <a:latin typeface="MVVLSE+MS-UIGothic"/>
                <a:cs typeface="MVVLSE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报销标</a:t>
            </a:r>
            <a:r>
              <a:rPr sz="3000">
                <a:solidFill>
                  <a:srgbClr val="00B6FF"/>
                </a:solidFill>
                <a:latin typeface="MVVLSE+MS-UIGothic"/>
                <a:cs typeface="MVVLSE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VVLSE+MS-UIGothic"/>
                <a:cs typeface="MVVLSE+MS-UIGothic"/>
              </a:rPr>
              <a:t>交通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费标</a:t>
            </a:r>
            <a:r>
              <a:rPr sz="1550">
                <a:solidFill>
                  <a:srgbClr val="00B6FF"/>
                </a:solidFill>
                <a:latin typeface="MVVLSE+MS-UIGothic"/>
                <a:cs typeface="MVVLSE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VVLSE+MS-UIGothic"/>
                <a:cs typeface="MVVLSE+MS-UIGothic"/>
              </a:rPr>
              <a:t>餐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饮费标</a:t>
            </a:r>
            <a:r>
              <a:rPr sz="1550">
                <a:solidFill>
                  <a:srgbClr val="00B6FF"/>
                </a:solidFill>
                <a:latin typeface="MVVLSE+MS-UIGothic"/>
                <a:cs typeface="MVVLSE+MS-UIGothic"/>
              </a:rPr>
              <a:t>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VVLSE+MS-UIGothic"/>
                <a:cs typeface="MVVLSE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VVLSE+MS-UIGothic"/>
                <a:cs typeface="MVVLSE+MS-UIGothic"/>
              </a:rPr>
              <a:t>住宿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费标</a:t>
            </a:r>
            <a:r>
              <a:rPr sz="1550">
                <a:solidFill>
                  <a:srgbClr val="00B6FF"/>
                </a:solidFill>
                <a:latin typeface="MVVLSE+MS-UIGothic"/>
                <a:cs typeface="MVVLSE+MS-UIGothic"/>
              </a:rPr>
              <a:t>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VVLSE+MS-UIGothic"/>
                <a:cs typeface="MVVLSE+MS-UIGothic"/>
              </a:rPr>
              <a:t>其他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1550" spc="25">
                <a:solidFill>
                  <a:srgbClr val="00B6FF"/>
                </a:solidFill>
                <a:latin typeface="MVVLSE+MS-UIGothic"/>
                <a:cs typeface="MVVLSE+MS-UIGothic"/>
              </a:rPr>
              <a:t>用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1550">
                <a:solidFill>
                  <a:srgbClr val="00B6FF"/>
                </a:solidFill>
                <a:latin typeface="MVVLSE+MS-UIGothic"/>
                <a:cs typeface="MVVLSE+MS-UIGothic"/>
              </a:rPr>
              <a:t>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3000">
                <a:solidFill>
                  <a:srgbClr val="00B6FF"/>
                </a:solidFill>
                <a:latin typeface="MVVLSE+MS-UIGothic"/>
                <a:cs typeface="MVVLSE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报销单</a:t>
            </a:r>
            <a:r>
              <a:rPr sz="3000">
                <a:solidFill>
                  <a:srgbClr val="00B6FF"/>
                </a:solidFill>
                <a:latin typeface="MVVLSE+MS-UIGothic"/>
                <a:cs typeface="MVVLSE+MS-UIGothic"/>
              </a:rPr>
              <a:t>填写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MVVLSE+MS-UIGothic"/>
                <a:cs typeface="MVVLSE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LQIMA+AMPUTW+MicrosoftYaHei-Bold"/>
                <a:cs typeface="GLQIMA+AMPUT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LQIMA+AMPUTW+MicrosoftYaHei-Bold"/>
                <a:cs typeface="GLQIMA+AMPUT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LQIMA+AMPUTW+MicrosoftYaHei-Bold"/>
                <a:cs typeface="GLQIMA+AMPUT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MVVLSE+MS-UIGothic"/>
                <a:cs typeface="MVVLSE+MS-UIGothic"/>
              </a:rPr>
              <a:t>填写内容准确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MVVLSE+MS-UIGothic"/>
                <a:cs typeface="MVVLSE+MS-UIGothic"/>
              </a:rPr>
              <a:t>粘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贴单</a:t>
            </a:r>
            <a:r>
              <a:rPr sz="2000" spc="23">
                <a:solidFill>
                  <a:srgbClr val="00B6FF"/>
                </a:solidFill>
                <a:latin typeface="MVVLSE+MS-UIGothic"/>
                <a:cs typeface="MVVLSE+MS-UIGothic"/>
              </a:rPr>
              <a:t>据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00B6FF"/>
                </a:solidFill>
                <a:latin typeface="MVVLSE+MS-UIGothic"/>
                <a:cs typeface="MVVLSE+MS-UIGothic"/>
              </a:rPr>
              <a:t>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签</a:t>
            </a:r>
            <a:r>
              <a:rPr sz="2000" spc="25">
                <a:solidFill>
                  <a:srgbClr val="00B6FF"/>
                </a:solidFill>
                <a:latin typeface="MVVLSE+MS-UIGothic"/>
                <a:cs typeface="MVVLSE+MS-UIGothic"/>
              </a:rPr>
              <a:t>字盖章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齐</a:t>
            </a:r>
            <a:r>
              <a:rPr sz="2000">
                <a:solidFill>
                  <a:srgbClr val="00B6FF"/>
                </a:solidFill>
                <a:latin typeface="MVVLSE+MS-UIGothic"/>
                <a:cs typeface="MVVLSE+MS-UIGothic"/>
              </a:rPr>
              <a:t>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https://d.book118.com/286200234023010103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GDMWQS+BWDPFH+ArialMT</vt:lpstr>
      <vt:lpstr>Times New Roman</vt:lpstr>
      <vt:lpstr>MVVLSE+MS-UIGothic</vt:lpstr>
      <vt:lpstr>SimSun</vt:lpstr>
      <vt:lpstr>GLQIMA+AMPUTW+MicrosoftYaHei-Bold</vt:lpstr>
      <vt:lpstr>JLEEWR+ITWVGD+MicrosoftYaHei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2024-09-28T07:41:35.685</cp:lastPrinted>
  <dcterms:created xsi:type="dcterms:W3CDTF">2024-09-27T23:41:35Z</dcterms:created>
  <dcterms:modified xsi:type="dcterms:W3CDTF">2024-09-27T23:41:36Z</dcterms:modified>
</cp:coreProperties>
</file>