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49AC9-D67A-433C-BE9E-040C67C60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9A88E-BBEB-48A6-8A3C-C547939C7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6D307-184F-4BB3-A734-763351922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696E83-556F-4D32-B1C4-7B853BE03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B50662-A8FB-4AC4-AF3C-2D67D7D4A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1F741A-C33A-43B1-9911-3301A9377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936B43-1C5A-4828-A5C8-5D47B1E6A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E4D063-82ED-4863-AD95-848C3EAAB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7150CA-E062-4ED0-9507-079EBE7A4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F2C1C-FABB-4DE6-B8FA-D554AF659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CAE84-E9BC-4580-88AB-29EEC5C9D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201134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偏瘫患者作业治疗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偏瘫患者作业治疗概述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偏瘫患者作业治疗的方法与技术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偏瘫患者作业治疗的实施流程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偏瘫患者作业治疗的注意事项与挑战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偏瘫患者作业治疗的成功案例分享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偏瘫患者作业治疗概述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39" r="329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234" r="302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偏瘫患者作业治疗是指通过一系列有针对性的作业活动，帮助偏瘫患者恢复日常生活能力、提高生活质量的治疗方法。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帮助偏瘫患者恢复上肢、下肢及手部的功能，提高日常生活活动能力，增强自信心，提高生活质量。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708" b="177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作业治疗起源于二战时期，当时许多士兵因战争受伤导致肢体残疾，为了帮助他们重返社会和家庭，作业治疗开始发展起来。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随着医学技术的不断进步，作业治疗也在不断发展和完善，逐渐形成了针对不同患者的个性化治疗方案。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偏瘫患者，包括脑卒中、脑外伤等神经系统疾病导致的偏瘫患者。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作业治疗适用于偏瘫患者的康复期，可以帮助患者恢复日常生活能力，提高生活质量。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适用人群与范围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偏瘫患者作业治疗的方法与技术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训练患者独立完成日常生活中的基本活动，如穿衣、洗漱、进食等。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自我照顾能力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家务活动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指导患者进行简单的家务活动，如扫地、擦桌子、整理房间等。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鼓励患者参与社区活动，如散步、购物、参加社区聚会等，提高其社会适应能力。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日常生活活动训练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通过平衡木、站立架等工具，训练患者的平衡感和稳定性。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平衡训练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利用抓握球、抓握棒等工具，训练患者的抓握能力和手部灵活性。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抓握训练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借助步行器、拐杖等辅助工具，训练患者的行走能力和下肢力量。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行走训练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功能性作业训练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通过注意力集中游戏、数字记忆等方式，提高患者的注意力水平。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72" r="1677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注意训练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利用逻辑推理、判断推理等练习，提高患者的思维能力。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思维训练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38" r="153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通过口语表达、听力理解等方式，提高患者的语言表达能力。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语言训练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认知作业训练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111" b="121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手部作业训练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手部灵活性训练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利用手指操、捏取小球等方式，提高患者的手部灵活性。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手部力量训练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通过抓握重物、手指屈伸等方式，增强患者的手部力量。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手眼协调训练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通过搭积木、拼图等方式，提高患者的手眼协调能力。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职业适应性训练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通过模拟工作环境和任务，提高患者的职业适应能力。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根据患者的兴趣和职业需求，进行职业技能培训，如计算机操作、烹饪、园艺等。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就业指导与推荐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为患者提供就业指导和就业推荐服务，帮助其顺利融入社会和就业。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职业前训练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偏瘫患者作业治疗的实施流程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对患者进行全面的评估，了解其偏瘫程度、日常生活能力、心理状况等，为后续治疗提供依据。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确定患者偏瘫的原因，如脑卒中、脑外伤等，有助于制定针对性的治疗方案。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评估与诊断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https://d.book118.com/286201134030010040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2024-09-06T08:43:09.930</cp:lastPrinted>
  <dcterms:created xsi:type="dcterms:W3CDTF">2024-09-06T00:43:09Z</dcterms:created>
  <dcterms:modified xsi:type="dcterms:W3CDTF">2024-09-06T00:43:12Z</dcterms:modified>
</cp:coreProperties>
</file>