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936FF-1E98-4942-8124-9E374E55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44FB2-0102-419C-A92F-B97CE039E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9C1BB-EEC1-42AB-85B1-0CE63B80E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436C1-7B76-4078-A8F3-61824404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DB524-1A05-4B26-A220-030E4C70B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E7C38-34F1-4A53-A861-2E24EA6B4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808EA-0509-46C5-B08C-ADEA53504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77693-B55E-4BA6-AACF-8BD29BF9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3EF15-418C-484B-BD9C-1B4732FD4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E8918-07FE-492D-BCAE-F51E49E02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636B0-D67F-4363-BE79-B5D96359F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01145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AI与时尚设计趋势预测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时尚设计趋势简介
 AI在时尚设计中的应用
 AI预测趋势的方法与模型
 数据收集与分析的重要性
 AI预测的准确性与可靠性
 AI对时尚行业的影响与挑战
 未来展望：AI与时尚的结合
 结论：AI在时尚设计中的潜力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时尚设计趋势简介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AI与时尚设计趋势预测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时尚设计趋势简介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可持续时尚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1.随着环保意识的提高，可持续时尚成为设计趋势的重要主题，品牌开始注重环保材料和生产工艺的使用。</a:t>
            </a:r>
          </a:p>
          <a:p>
            <a:r>
              <a:t>2.消费者越来越关注品牌的环保和社会责任，推动时尚行业向更加可持续的方向发展。</a:t>
            </a:r>
          </a:p>
          <a:p>
            <a:r>
              <a:t>3.通过创新和技术的发展，时尚品牌正在探索更多的可持续设计方案，以减少对环境的影响。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科技融合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1.科技的发展为时尚设计提供了新的可能性，智能穿戴、虚拟现实等技术正在改变时尚行业的面貌。</a:t>
            </a:r>
          </a:p>
          <a:p>
            <a:r>
              <a:t>2.通过与科技的融合，时尚设计可以创造出更加个性化、舒适和功能性强的产品，提高消费者的体验。</a:t>
            </a:r>
          </a:p>
          <a:p>
            <a:r>
              <a:t>3.科技融合也带来了新的挑战，如数据隐私、安全问题等，需要时尚品牌在技术发展中注重消费者权益的保护。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时尚设计趋势简介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多元化与包容性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1.时尚设计趋势更加注重多元化和包容性，不同文化、性别、年龄段的消费者都能够在时尚中找到自己的归属感。</a:t>
            </a:r>
          </a:p>
          <a:p>
            <a:r>
              <a:t>2.品牌通过推出不同风格、材质和颜色的设计，满足不同消费者的需求，提高品牌的竞争力。</a:t>
            </a:r>
          </a:p>
          <a:p>
            <a:r>
              <a:t>3.多元化和包容性不仅体现在设计上，也需要在品牌营销、供应链等方面全面推进，才能真正实现平等和多元。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复古回潮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1.复古风格成为时尚设计趋势的重要组成部分，品牌通过复刻经典款式或采用复古元素来打造独特的设计风格。</a:t>
            </a:r>
          </a:p>
          <a:p>
            <a:r>
              <a:t>2.复古回潮不仅体现在服装上，也影响了配饰、发型等时尚元素的流行趋势。</a:t>
            </a:r>
          </a:p>
          <a:p>
            <a:r>
              <a:t>3.复古风格的流行，常常与消费者对过去时代的怀念和情感连接有关，品牌需要深入挖掘这些情感因素，以更好地与消费者产生共鸣。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时尚设计趋势简介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个性化定制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1.个性化定制成为时尚设计的新趋势，消费者可以根据自己的喜好和需求来定制服装、鞋履等产品。</a:t>
            </a:r>
          </a:p>
          <a:p>
            <a:r>
              <a:t>2.个性化定制可以满足消费者对独特性、舒适性和功能性的追求，提高品牌的客户黏性。</a:t>
            </a:r>
          </a:p>
          <a:p>
            <a:r>
              <a:t>3.品牌需要建立高效的定制流程和优质的售后服务，以确保个性化定制产品的质量和交付周期。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跨界合作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1.跨界合作成为时尚设计趋势的重要特征，品牌通过与不同领域的企业或个人合作，创造出更具创新性和吸引力的产品。</a:t>
            </a:r>
          </a:p>
          <a:p>
            <a:r>
              <a:t>2.跨界合作可以为品牌带来新的创意和资源，拓宽设计思路和市场空间。</a:t>
            </a:r>
          </a:p>
          <a:p>
            <a:r>
              <a:t>3.成功的跨界合作需要品牌与合作伙伴在设计理念、价值观和目标受众等方面具有高度契合，以确保产品的质量和市场认可度。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AI在时尚设计中的应用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AI与时尚设计趋势预测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AI在时尚设计中的应用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1.利用AI算法进行自动化设计，提高设计效率。</a:t>
            </a:r>
          </a:p>
          <a:p>
            <a:r>
              <a:t>2.AI能够根据数据预测流行趋势，为设计师提供更多创意灵感。</a:t>
            </a:r>
          </a:p>
          <a:p>
            <a:r>
              <a:t>3.结合3D打印技术，快速将设计转化为实物，缩短产品上市周期。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智能化面料选择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1.AI可以分析面料的性能和特点，为设计师提供面料选择的建议。</a:t>
            </a:r>
          </a:p>
          <a:p>
            <a:r>
              <a:t>2.通过智能化面料选择，提高设计的舒适度和实用性。</a:t>
            </a:r>
          </a:p>
          <a:p>
            <a:r>
              <a:t>3.结合可持续发展理念，选择环保面料，推动时尚产业的可持续发展。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AI在时尚设计中的应用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虚拟试衣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1.利用AI和虚拟现实技术，实现虚拟试衣功能，提高购物体验。</a:t>
            </a:r>
          </a:p>
          <a:p>
            <a:r>
              <a:t>2.通过虚拟试衣，消费者可以更直观地了解服装的款式和搭配，提高购买意愿。</a:t>
            </a:r>
          </a:p>
          <a:p>
            <a:r>
              <a:t>3.虚拟试衣可以收集消费者的数据，为设计师提供更多关于消费者喜好的信息。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智能化搭配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1.AI可以根据消费者的喜好和历史数据，提供智能化的搭配建议。</a:t>
            </a:r>
          </a:p>
          <a:p>
            <a:r>
              <a:t>2.通过智能化搭配，提高消费者的购买意愿和忠诚度。</a:t>
            </a:r>
          </a:p>
          <a:p>
            <a:r>
              <a:t>3.结合社交媒体等平台，推广智能化搭配功能，提高品牌影响力。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AI在时尚设计中的应用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智能化生产管理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1.利用AI技术，实现智能化生产管理，提高生产效率和质量。</a:t>
            </a:r>
          </a:p>
          <a:p>
            <a:r>
              <a:t>2.AI可以监测生产过程中的数据，及时发现问题并提出改进意见。</a:t>
            </a:r>
          </a:p>
          <a:p>
            <a:r>
              <a:t>3.智能化生产管理可以降低生产成本，提高企业的竞争力。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智能化销售预测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1.AI可以根据历史数据和市场趋势，预测未来的销售情况。</a:t>
            </a:r>
          </a:p>
          <a:p>
            <a:r>
              <a:t>2.通过智能化销售预测，帮助企业制定合理的生产和销售计划。</a:t>
            </a:r>
          </a:p>
          <a:p>
            <a:r>
              <a:t>3.结合大数据分析，提供更加精准的营销策略，提高企业的销售额和利润率。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AI预测趋势的方法与模型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AI与时尚设计趋势预测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AI预测趋势的方法与模型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数据收集与处理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1.数据是AI预测趋势的基础，需要广泛收集各种来源的数据，包括社交媒体、搜索引擎、销售数据等。</a:t>
            </a:r>
          </a:p>
          <a:p>
            <a:r>
              <a:t>2.处理数据的关键是清洗和整理，要确保数据的质量和有效性。</a:t>
            </a:r>
          </a:p>
          <a:p>
            <a:r>
              <a:t>3.数据的多样性和大量性可以帮助提高预测的准确性，要注意数据的平衡和覆盖面。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特征选择与提取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1.特征选择是AI预测趋势的重要环节，要选择与趋势相关性强的特征。</a:t>
            </a:r>
          </a:p>
          <a:p>
            <a:r>
              <a:t>2.特征提取要将数据转化为可供机器学习模型使用的格式。</a:t>
            </a:r>
          </a:p>
          <a:p>
            <a:r>
              <a:t>3.特征工程和模型优化需要不断调整和改进，以提高预测精度。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AI预测趋势的方法与模型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1.选择适合预测趋势的机器学习模型，如线性回归、随机森林、神经网络等。</a:t>
            </a:r>
          </a:p>
          <a:p>
            <a:r>
              <a:t>2.模型参数调整和优化可以提高模型的预测性能。</a:t>
            </a:r>
          </a:p>
          <a:p>
            <a:r>
              <a:t>3.交叉验证和模型评估可以帮助确定最佳模型。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时间序列分析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1.时间序列分析是预测趋势的重要手段，可以帮助识别趋势和周期性变化。</a:t>
            </a:r>
          </a:p>
          <a:p>
            <a:r>
              <a:t>2.要考虑到时间序列的稳定性和季节性等因素。</a:t>
            </a:r>
          </a:p>
          <a:p>
            <a:r>
              <a:t>3.时间序列模型需要不断更新和调整以适应时尚设计趋势的变化。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模型选择与优化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AI预测趋势的方法与模型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外部因素影响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1.时尚设计趋势受到多种外部因素的影响，如文化、经济、社会等。</a:t>
            </a:r>
          </a:p>
          <a:p>
            <a:r>
              <a:t>2.要将外部因素纳入预测模型，以提高预测的准确性和可靠性。</a:t>
            </a:r>
          </a:p>
          <a:p>
            <a:r>
              <a:t>3.不断关注和分析外部因素的变化，及时调整预测模型。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模型解释性与可视化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1.模型解释性可以帮助理解模型预测结果的依据和逻辑。</a:t>
            </a:r>
          </a:p>
          <a:p>
            <a:r>
              <a:t>2.可视化可以帮助直观展示预测结果和趋势变化。</a:t>
            </a:r>
          </a:p>
          <a:p>
            <a:r>
              <a:t>3.模型解释性和可视化可以提高预测结果的透明度和可信度。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数据收集与分析的重要性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AI与时尚设计趋势预测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数据收集与分析的重要性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数据收集与分析的重要性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1.提高预测准确性：通过收集大量的时尚设计数据，AI能够更准确地预测未来趋势，帮助设计师提前做好准备，迎合市场需求。</a:t>
            </a:r>
          </a:p>
          <a:p>
            <a:r>
              <a:t>2.消费者行为洞察：通过分析消费者的搜索、购买和反馈数据，可以深入了解他们的喜好和需求，为设计提供更加精准的方向。</a:t>
            </a:r>
          </a:p>
          <a:p>
            <a:r>
              <a:t>3.优化供应链：数据分析可以帮助企业更好地预测市场需求，从而调整生产和库存，提高供应链效率。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数据驱动的设计决策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1.数据可视化：通过图形、图表等方式将数据分析结果呈现出来，便于设计师和决策者快速了解趋势和关键信息。</a:t>
            </a:r>
          </a:p>
          <a:p>
            <a:r>
              <a:t>2.实时反馈：利用实时数据监控，及时调整设计策略，以适应市场变化。</a:t>
            </a:r>
          </a:p>
          <a:p>
            <a:r>
              <a:t>3.个性化定制：通过收集用户的个性化数据，为消费者提供更加贴合其需求的设计和产品。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https://d.book118.com/286201145242010030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时尚设计趋势简介</vt:lpstr>
      <vt:lpstr> 时尚设计趋势简介</vt:lpstr>
      <vt:lpstr> 时尚设计趋势简介</vt:lpstr>
      <vt:lpstr> 时尚设计趋势简介</vt:lpstr>
      <vt:lpstr> AI在时尚设计中的应用</vt:lpstr>
      <vt:lpstr> AI在时尚设计中的应用</vt:lpstr>
      <vt:lpstr> AI在时尚设计中的应用</vt:lpstr>
      <vt:lpstr> AI在时尚设计中的应用</vt:lpstr>
      <vt:lpstr> AI预测趋势的方法与模型</vt:lpstr>
      <vt:lpstr> AI预测趋势的方法与模型</vt:lpstr>
      <vt:lpstr> AI预测趋势的方法与模型</vt:lpstr>
      <vt:lpstr> AI预测趋势的方法与模型</vt:lpstr>
      <vt:lpstr> 数据收集与分析的重要性</vt:lpstr>
      <vt:lpstr> 数据收集与分析的重要性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2024-08-29T07:37:40.284</cp:lastPrinted>
  <dcterms:created xsi:type="dcterms:W3CDTF">2024-08-28T23:37:40Z</dcterms:created>
  <dcterms:modified xsi:type="dcterms:W3CDTF">2024-08-28T23:37:42Z</dcterms:modified>
</cp:coreProperties>
</file>