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957DE-5DDE-4B6B-A09C-1909B9D53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2CFA2-0E69-463E-8776-C15B3A603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47574-3CAD-458F-BF9C-B83549849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32D4F-FE03-4BAE-93D4-E0E954E5A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4B0A36-201E-4507-934F-67CA97A90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F0BFC9-C18B-4BEF-91C4-4B9EE336B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3335D8-C028-497F-98D8-A7C0D91D4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1A706-2881-48B8-94A1-0677C88DC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A443E-5137-43E9-A781-E46C33838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44B9F-C539-4267-8D93-9165DA383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2BB57-8C2D-4628-B190-58253D7F7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0210502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腰麻术后护理措施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术后一般护理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术后一般护理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监测心率和血压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定时记录心率和血压，评估心血管系统的稳定状态。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监测体温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注意体温变化，预防低温和发热。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监测呼吸频率和深度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观察呼吸是否平稳、规律，有无呼吸困难或急促的情况。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80" r="1228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术后6小时内尽量保持平卧，避免头部抬高，以防止脑脊液外渗。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保持平卧位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定期翻身拍背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15" r="129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协助患者翻身拍背，促进痰液排出，防止肺部感染。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定期清洁口腔，避免口腔内的细菌滋生引起呼吸道感染。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适当垫高头部，减轻因麻醉导致的头痛。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垫高头部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根据患者的舒适度调整床垫的软硬度，提高患者的休息质量。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调整床垫软硬度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根据患者的恢复情况，适时协助患者变换体位，减轻长时间卧床导致的肌肉疲劳和不适感。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定时变换体位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保持舒适的体位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疼痛评估量表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使用标准的疼痛评估量表对患者的疼痛程度进行评估，以便了解疼痛的严重程度和部位。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观察患者的表情、体态和声音，了解患者的疼痛感受，以及疼痛对日常生活的影响。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直接询问患者关于疼痛的问题，了解疼痛的性质、持续时间和加重或缓解的因素。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根据患者的疼痛程度和医生的建议，给予适当的止痛药进行治疗。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如热敷、冷敷、按摩等，有助于缓解肌肉紧张和疼痛。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通过放松训练、冥想等心理治疗方法，帮助患者缓解焦虑和疼痛。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疼痛缓解方法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神经损伤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手术过程中可能损伤神经，导致疼痛，需要及时就医处理。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术后炎症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术后炎症是常见的疼痛原因之一，可以通过药物治疗和物理治疗进行缓解。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组织粘连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术后组织粘连也可能引起疼痛，可以通过物理治疗进行缓解。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疼痛可能的原因和处理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https://d.book118.com/286202105025010041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2024-09-07T22:10:53.358</cp:lastPrinted>
  <dcterms:created xsi:type="dcterms:W3CDTF">2024-09-07T14:10:53Z</dcterms:created>
  <dcterms:modified xsi:type="dcterms:W3CDTF">2024-09-07T14:10:55Z</dcterms:modified>
</cp:coreProperties>
</file>