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9798-0B65-40B4-BE17-809EC96B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52EB4-B2E6-4CAE-88A0-8E96A21B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4020A-4AC8-456A-905E-BE7C16E9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F918E-C7B5-4EED-8183-58DC2B1B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B5023-C4AF-45B1-AF49-487A5946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7C5F65-1E29-40C1-80B5-2981F4C5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C85DF-05A8-4415-A5A8-5FFCF3682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FD717-F7F8-4E5B-9C05-D7235FB0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36E15-D07C-4B50-9C58-7577FA4BE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0BC3A-C64F-47F2-AC24-1C5492B7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562B1-6770-440F-9D9E-C8369989A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0214205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抽血护理ppt课件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抽血前的准备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抽血过程中的护理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抽血后的护理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抽血护理概述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评估营养状况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抽血的目的和意义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通过血液检查可以诊断各种疾病，如感染、贫血、糖尿病等。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血液中的各种指标可以反映病情变化，如血糖、尿酸等，有助于及时调整治疗方案。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血液中的各种营养素水平可以反映个体的营养状况，如血红蛋白、维生素等。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血液中的各种成分可用于科学研究，如基因检测、药物研究等。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在抽血前应告知患者抽血的目的、注意事项和可能出现的不适感。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选择合适的采血部位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根据需要选择合适的采血部位，如肘静脉、手背静脉等。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采血部位应进行消毒，以减少感染的风险。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正确使用采血器具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根据需要选择合适的采血器具，如注射器、真空采血管等。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采血技巧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采血时应掌握正确的采血技巧，如进针角度、采血速度等，以减少患者的不适感。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血液处理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采血后应对血液进行正确的处理，如分离血清、血浆等，以便进行后续的检测和分析。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抽血的流程和注意事项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抽血前的准备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确认患者的身份和信息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核对患者的身份信息可以避免医疗差错，保护患者的权益，同时也有助于保障医疗安全。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确认患者的身份和信息是抽血前的首要步骤，包括姓名、年龄、性别、病历号等，以确保采血对象正确无误。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3" b="3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确认患者的身体状况和准备情况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在抽血前，应了解患者的身体状况，如是否有晕厥、晕针等病史，以便采取相应的预防措施。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了解患者是否已经禁食或饮水，以及是否服用过影响血液检测的药物，以确保采血结果的准确性。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根据采血量的多少和采血目的，选择合适的采血工具，如真空采血管、注射器等。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选择合适的采血部位也很重要，一般选择肘正中静脉、贵要静脉等较粗、较直的血管，以便于采血和减少患者的不适感。同时，采血部位应避开炎症、破损等异常部位。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选择合适的采血工具和采血部位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抽血过程中的护理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在采血前，应使用合适的消毒剂对采血部位进行消毒，确保无菌操作，以减少感染的风险。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采血前应清洁采血部位，去除皮肤表面的污垢和油脂，以确保采血针头能够顺利插入血管。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采血过程中的消毒和清洁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https://d.book118.com/286202142055010045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2024-09-14T01:58:00.776</cp:lastPrinted>
  <dcterms:created xsi:type="dcterms:W3CDTF">2024-09-13T17:58:00Z</dcterms:created>
  <dcterms:modified xsi:type="dcterms:W3CDTF">2024-09-13T17:58:02Z</dcterms:modified>
</cp:coreProperties>
</file>