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1CC5E-E7BA-4061-AC53-A38DC224D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6F1B8-423A-4EA5-BFEF-A73D6562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1708-BD87-407E-A8C1-93A3902D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8C991-BD97-4A26-AC26-61678547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AB9B9-60FE-40B4-8AC2-B852E459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CD78D-CE04-482F-BDE7-79489CF1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DECE4-F078-45B5-B018-397A5F24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AD24B-F8FD-4B87-BB3C-2A671E017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B9F87-B626-4778-A472-0C7870B31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A3FED-553C-4B39-9C59-37D21E3C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68C53-4C53-4E86-8A92-F5C7A397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223314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危化品特种作业人员安全操作评估报告样例展示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安全操作规章制度执行情况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现场安全设施与装备情况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危化品储存与运输环节安全评估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通过评估作业人员的安全操作水平，及时发现和纠正不安全行为，降低事故发生的概率。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提高危化品特种作业人员安全意识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通过评估报告，强调安全操作的重要性，增强作业人员的安全意识。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规范安全操作行为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明确危化品特种作业的安全操作标准，规范作业人员的操作行为。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包括作业人员年龄、性别、文化程度、从业经历等。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作业人员基本情况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作业人员在实际工作中的安全表现，如是否有违章操作、是否发生过安全事故等。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作业人员参加安全培训的情况，包括培训内容、培训时间、培训效果等。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作业人员掌握危化品特种作业安全操作技能的情况，如正确使用防护用品、规范操作程序等。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作业人员对待安全的态度和意识，如是否遵守安全规章制度、是否重视安全等。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安全意识与态度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人员数量及结构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总人数：100人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性别比例：男性80人，女性20人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年龄结构：25岁以下10人，25-35岁40人，35-45岁30人，45岁以上20人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工龄分布：1年以下20人，1-3年30人，3-5年25人，5年以上25人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作业人员资格认证情况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持有特种作业操作证人数：95人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持证人员中，高级工及以上职称人数：40人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无证上岗人员数量：5人（已安排参加培训考证）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人均参加安全培训时长：40小时/年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上年度参加安全培训总人次：200人次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本年度计划参加安全培训总人次：220人次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本年度计划人均参加安全培训时长：45小时/年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安全操作规章制度执行情况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特种作业人员的安全操作规章制度涵盖了作业前、作业中、作业后的全流程，包括设备检查、安全防护、应急处理等方面，确保作业的全面安全。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规章制度覆盖面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随着行业发展和技术进步，相关规章制度能够及时更新，保持与时俱进，确保制度的有效性。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规章制度更新情况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各项安全操作规章制度均结合实际情况制定，具有明确的操作步骤和要求，便于特种作业人员理解和执行。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规章制度可操作性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规章制度完善程度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管理人员监督情况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管理人员能够认真履行职责，加强对特种作业人员的监督和管理，确保各项安全操作规章制度的贯彻执行。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违规行为查处情况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对于发现的违规行为，能够及时进行处理和纠正，并对相关责任人进行严肃处理，起到了有效的警示作用。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作业人员遵守情况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通过日常检查和评估发现，特种作业人员能够严格遵守安全操作规章制度，按照要求进行作业，确保作业安全。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在过去的一年内，共发生3起违规操作事件，涉及2名特种作业人员，违规操作主要包括未按照要求佩戴安全防护用品、未进行设备检查等。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违规操作记录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上述违规操作事件，我们及时采取了处理措施，包括对涉事人员进行批评教育、责令整改、罚款等。通过处理措施的落实，涉事人员深刻认识到了自己的错误，并积极改正，达到了预期的处理效果。同时，我们也对其他作业人员进行了警示教育，提高了大家的安全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处理措施及效果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违规操作及处理情况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现场安全设施与装备情况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现场配备了完善的防火设施，包括灭火器、消防栓、泡沫灭火系统等，且均处于有效期内，符合相关标准。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泄漏应急处理设施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针对危化品泄漏的应急处理设施齐备，如吸附材料、泄漏围堰、紧急排放系统等，确保在发生泄漏时能迅速采取措施。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现场各关键部位均设置了明显的安全警示标识，包括禁止烟火、注意防护等标志，提醒作业人员注意安全。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安全设施配置情况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作业人员配备了专业的防护装备，如防化服、防毒面具、防静电工作服等，且装备完好有效，符合使用要求。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定期对特种作业装备进行检查和维护，确保装备处于良好状态，避免因装备问题导致安全事故。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装备定期检查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作业人员经过专业培训，能够熟练掌握特种作业装备的使用方法，提高应对突发情况的能力。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装备使用培训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装备使用与维护情况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https://d.book118.com/286202233144010035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2024-09-05T14:23:37.533</cp:lastPrinted>
  <dcterms:created xsi:type="dcterms:W3CDTF">2024-09-05T06:23:37Z</dcterms:created>
  <dcterms:modified xsi:type="dcterms:W3CDTF">2024-09-05T06:23:39Z</dcterms:modified>
</cp:coreProperties>
</file>