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26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10F5C-5CD3-428F-9079-A1FAA37E3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CCAB0-6DD8-46FD-9742-B19AA733E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988ED-2474-4781-8486-E70513019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BD06A-3070-463A-8EC9-9477099B3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D73F82-E9D6-469E-9FE8-9A9FB760C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9F9D52-C262-4774-AB6D-0B259167D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ACE0D7-3001-45C3-B38B-6B1AEFA15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966D2-B45A-4809-9F37-D61919930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1EE17-0B9F-4E0D-B22C-28C540745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0C2DF-9ADC-4D29-86F1-67BD81961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BF63F-4513-4093-83B4-9984D4770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2651" r:id="rId2"/>
    <p:sldLayoutId id="2147512652" r:id="rId3"/>
    <p:sldLayoutId id="2147512653" r:id="rId4"/>
    <p:sldLayoutId id="2147512654" r:id="rId5"/>
    <p:sldLayoutId id="2147512655" r:id="rId6"/>
    <p:sldLayoutId id="2147512656" r:id="rId7"/>
    <p:sldLayoutId id="2147512657" r:id="rId8"/>
    <p:sldLayoutId id="2147512658" r:id="rId9"/>
    <p:sldLayoutId id="2147512659" r:id="rId10"/>
    <p:sldLayoutId id="214751266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0423514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3030"/>
          </a:bodyPr>
          <a:lstStyle/>
          <a:p>
            <a:r>
              <a:rPr lang="zh-CN" altLang="en-US"/>
              <a:t>学校双减对家长的影响与反馈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双减政策背景与意义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双减政策对家长的影响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家长对双减政策的反馈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学校在双减政策下的应对措施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双减政策的实施效果与展望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双减政策背景与意义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双减政策的出台背景</a:t>
            </a:r>
            <a:endParaRPr lang="zh-CN" altLang="en-US"/>
          </a:p>
        </p:txBody>
      </p:sp>
      <p:sp>
        <p:nvSpPr>
          <p:cNvPr id="1048968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70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减轻学生课业负担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72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提高教育质量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76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78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降低考试压力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80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82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促进教育公平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双减政策的目的和意义</a:t>
            </a:r>
            <a:endParaRPr lang="zh-CN" altLang="en-US"/>
          </a:p>
        </p:txBody>
      </p:sp>
      <p:sp>
        <p:nvSpPr>
          <p:cNvPr id="10490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减轻学生课业负担，促进学生全面发展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促进教育公平，提升教育质量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培养创新精神和实践能力，为未来社会培养优秀人才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降低考试压力，营造良好教育生态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双减政策对家长的影响</a:t>
            </a:r>
            <a:endParaRPr lang="zh-CN" altLang="en-US"/>
          </a:p>
        </p:txBody>
      </p:sp>
      <p:sp>
        <p:nvSpPr>
          <p:cNvPr id="104909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09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减轻家长负担</a:t>
            </a:r>
            <a:endParaRPr lang="zh-CN" altLang="en-US"/>
          </a:p>
        </p:txBody>
      </p:sp>
      <p:sp>
        <p:nvSpPr>
          <p:cNvPr id="104913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促进家庭和谐：双减政策提倡家庭教育和学校教育的有机结合，让家长在孩子教育中有更多的参与度和话语权，促进家庭和谐。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减少课外培训负担：双减政策限制了课外培训机构的数量和时间，减轻了家长的经济负担和时间负担。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减轻家长焦虑：双减政策强调减轻学生课业负担，避免过度竞争，有助于缓解家长的焦虑情绪。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提升家长教育素养：双减政策要求家长参与孩子的学习生活，促使家长更加关注孩子成长，提高自身教育素养。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提高家长的教育观念</a:t>
            </a:r>
            <a:endParaRPr lang="zh-CN" altLang="en-US"/>
          </a:p>
        </p:txBody>
      </p:sp>
      <p:sp>
        <p:nvSpPr>
          <p:cNvPr id="104920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家长更加重视孩子的全面发展，减少过度追求成绩的现象。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家长积极参与学校教育活动，提高自身教育能力。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家长更加注重培养孩子的兴趣爱好和特长，促进个性化发展。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家长更加关注孩子的心理健康和情感需求，加强沟通与关爱。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促进家长与学校的沟通与合作</a:t>
            </a:r>
            <a:endParaRPr lang="zh-CN" altLang="en-US"/>
          </a:p>
        </p:txBody>
      </p:sp>
      <p:sp>
        <p:nvSpPr>
          <p:cNvPr id="104926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双减政策减轻了家长的教育焦虑，使他们有更多时间与学校进行沟通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学校双减政策鼓励家长参与学校教育活动，加强家校合作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家长可以与学校共同制定教育计划，促进孩子全面发展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家长可以向学校反馈意见和建议，促进学校改进教育质量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家长对双减政策的反馈</a:t>
            </a:r>
            <a:endParaRPr lang="zh-CN" altLang="en-US"/>
          </a:p>
        </p:txBody>
      </p:sp>
      <p:sp>
        <p:nvSpPr>
          <p:cNvPr id="104930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30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家长对双减政策的支持与认可</a:t>
            </a:r>
            <a:endParaRPr lang="zh-CN" altLang="en-US"/>
          </a:p>
        </p:txBody>
      </p:sp>
      <p:sp>
        <p:nvSpPr>
          <p:cNvPr id="104935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家长们认为双减政策有利于培养孩子的创新能力和实践能力，促进孩子全面发展。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多数家长认为双减政策减轻了孩子的学业压力，有利于孩子的身心健康。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家长们支持双减政策，认为应该加强素质教育，减少应试教育对孩子的影响。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家长们认为双减政策需要学校、家庭、社会等多方面的配合与支持，才能真正实现减负增效的目标。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https://d.book118.com/286204235141010034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Office Theme</vt:lpstr>
      <vt:lpstr>学校双减对家长的影响与反馈</vt:lpstr>
      <vt:lpstr>目录</vt:lpstr>
      <vt:lpstr>双减政策背景与意义</vt:lpstr>
      <vt:lpstr>双减政策的出台背景</vt:lpstr>
      <vt:lpstr>双减政策的目的和意义</vt:lpstr>
      <vt:lpstr>双减政策对家长的影响</vt:lpstr>
      <vt:lpstr>减轻家长负担</vt:lpstr>
      <vt:lpstr>提高家长的教育观念</vt:lpstr>
      <vt:lpstr>促进家长与学校的沟通与合作</vt:lpstr>
      <vt:lpstr>家长对双减政策的反馈</vt:lpstr>
      <vt:lpstr>家长对双减政策的支持与认可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2024-09-03T23:03:43.936</cp:lastPrinted>
  <dcterms:created xsi:type="dcterms:W3CDTF">2024-09-03T15:03:43Z</dcterms:created>
  <dcterms:modified xsi:type="dcterms:W3CDTF">2024-09-03T15:03:46Z</dcterms:modified>
</cp:coreProperties>
</file>