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1AC9E-4A48-4FDE-AFC6-D2597A58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68617-15DD-4100-B3F6-9F65063E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68A51-81BE-48A5-A6EB-6D1E312D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C4D37-8324-4FEE-BCBC-5A1CBFBD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6A44A-EAC9-4EA6-9D1F-17571FB5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F1564-982C-4122-8F36-56CC5D04C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A61A3-08C3-4932-8DD4-6E694898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E6FBE-AA85-40BF-9380-0A7E7C0E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E5E80-8ADC-444D-8258-12222161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E286A-138E-4541-ADE2-D8830F21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400A-D23F-4AA7-BDF3-640B14220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5040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打磨岗位安全培训\n## 1.岗位安全培训的重要性及目的\n### 1.1为什么岗位安全培训至关重要\n### 1.2岗位安全培训的目标和期望结果\n### 1.3岗位安全培训对员工和企业的影响\n## 2.岗位安全培训的基本内容和方法\n### 2.1岗位安全培训的基本内容概述\n### 2.2岗位安全培训的方法和技巧\n### 2.3岗位安全培训的案例分析和实践\n## 3.岗位安全培训的组织实施和评估\n### 3.1岗位安全培训的组织和实施计划\n### 3.2岗位安全培训的评估和反馈机制\n### 3.3持续改进岗位安全培训的策略\n## 4.岗位安全培训中的员工参与和激励\n### 4.1员工在岗位安全培训中的参与和合作\n### 4.2激发员工参与岗位安全培训的动力\n### 4.3建立岗位安全培训的激励机制\n## 5.岗位安全培训与安全生产的关联\n### 5.1岗位安全培训对安全生产的促进作用\n### 5.2岗位安全培训在安全生产管理体系中的地位\n### 5.3提高安全生产水平的综合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打磨岗位安全培训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岗位安全培训的重要性及目的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预防安全事故的发生</a:t>
                </a:r>
                <a:endParaRPr/>
              </a:p>
            </p:txBody>
          </p:sp>
          <p:sp>
            <p:nvSpPr>
              <p:cNvPr id="1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降低生产过程中的风险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减少因操作不当导致的事故</a:t>
                </a:r>
                <a:endParaRPr/>
              </a:p>
            </p:txBody>
          </p:sp>
        </p:grpSp>
        <p:grpSp>
          <p:nvGrpSpPr>
            <p:cNvPr id="19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保护员工的身体健康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减少职业病的发生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增强员工的身心健康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提高企业的生产效率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减少生产中断和损失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降低企业的运营成本</a:t>
                </a:r>
                <a:endParaRPr/>
              </a:p>
            </p:txBody>
          </p:sp>
        </p:grpSp>
      </p:grpSp>
      <p:pic>
        <p:nvPicPr>
          <p:cNvPr id="19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为什么岗位安全培训至关重要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提高员工的安全意识和操作技能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使员工充分了解岗位的安全风险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掌握正确的操作方法和应急措施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培养员工的安全习惯和预防意识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降低企业的安全事故发生率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减少生产过程中的安全风险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减少企业的经济损失和负面影响</a:t>
                </a:r>
                <a:endParaRPr/>
              </a:p>
            </p:txBody>
          </p:sp>
          <p:pic>
            <p:nvPicPr>
              <p:cNvPr id="2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提高企业的安全生产水平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完善企业的安全生产管理体系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增强企业的社会责任和形象</a:t>
                </a:r>
                <a:endParaRPr/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岗位安全培训的目标和期望结果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岗位安全培训对员工和企业的影响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对员工的影响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保护员工的身体健康和心理健康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提高员工的工作满意度和忠诚度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降低企业的安全事故发生率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提高企业的生产效率和经济效益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增强企业的社会责任和形象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岗位安全培训的基本内容和方法</a:t>
            </a:r>
            <a:endParaRPr/>
          </a:p>
        </p:txBody>
      </p:sp>
      <p:sp>
        <p:nvSpPr>
          <p:cNvPr id="2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安全知识和安全意识培训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岗位的安全风险和挑战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安全操作规程和应急措施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安全生产法律法规和政策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安全操作技能培训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正确的操作方法和技巧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生产设备的使用和维护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安全生产管理工具和方法</a:t>
                </a:r>
                <a:endParaRPr/>
              </a:p>
            </p:txBody>
          </p:sp>
        </p:grpSp>
        <p:grpSp>
          <p:nvGrpSpPr>
            <p:cNvPr id="2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安全应急培训和演练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应急演练的组织和参与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安全事故的处理和报告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岗位安全培训的基本内容概述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传统的培训方法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讲座和讲解：通过专家或讲师的讲解，使员工了解安全知识和操作技能。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实操演练：通过实际操作，使员工掌握正确的操作方法和应急措施。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考核和评估：通过考试或评估，检验员工的安全知识和操作技能水平。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创新的培训方法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角色扮演：通过模拟实际工作场景，使员工体验安全事故的发生和处理。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小组讨论：通过集体讨论，使员工分享安全经验和教训，提高安全意识。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在线培训：通过网络平台，使员工随时随地学习安全知识和操作技能。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岗位安全培训的方法和技巧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分析典型的安全事故案例，使员工了解安全事故的原因和后果。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探讨安全事故的预防和应对措施，提高员工的安全意识和操作技能。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分享企业的安全经验和教训，提高企业的安全生产水平。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组织员工进行实操演练，使员工掌握正确的操作方法和应急措施。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通过安全应急演练，提高员工的应急处理能力和团队协作精神。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将培训知识和技能应用到实际工作中，提高员工的安全素养和工作效率。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岗位安全培训的案例分析和实践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岗位安全培训的组织实施和评估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根据企业的安全生产需求和员工的特点，制定培训计划和目标。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确定培训的内容、方法和时间，确保培训的有效性和针对性。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合理安排培训资源，如讲师、教材和场地，保证培训的顺利进行。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组织实施培训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按照培训计划，组织员工参加安全培训，提高员工的安全意识和操作技能。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加强对培训过程的监督和管理，确保培训质量和效果。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鼓励员工参与培训，提高员工的培训积极性和满意度。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岗位安全培训的组织和实施计划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https://d.book118.com/286205040034010052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打磨岗位安全培训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2024-09-18T10:24:54.444</cp:lastPrinted>
  <dcterms:created xsi:type="dcterms:W3CDTF">2024-09-18T02:24:54Z</dcterms:created>
  <dcterms:modified xsi:type="dcterms:W3CDTF">2024-09-18T02:24:56Z</dcterms:modified>
</cp:coreProperties>
</file>