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C1E545-62DD-43E6-85D3-3FD1688567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54517C-2AD8-452B-BD6D-FA2F3D3582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7EB6EA-666B-4D13-93D2-E7775B128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B7B9D2-607C-4805-B28E-5C707FA434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71DD33-E606-4401-9F16-B133250DED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EF737B-3167-40D9-9657-DFE6AE0397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8E21BC-D4D6-48A8-82E2-5C630C04F1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2056E9-FDC3-4415-B038-41E7DDCA1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AD91AB-4F87-4FAA-A5B9-48EE43617F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6F8BBD-8C05-408D-91EC-899B7FC6D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1A020-3A47-4C3D-872A-861447549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20513001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电阻式传感器</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电阻式传感器简介</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电阻式传感器的特性</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电阻式传感器的设计与制造</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电阻式传感器的应用实例</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电阻式传感器的校准与维护</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未来电阻式传感器的发展趋势</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电阻式传感器简介</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电阻式传感器是一种将物理量（如压力、温度、位移等）转换为电阻值变化的传感器。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电阻式传感器的工作原理基于导体电阻随温度、压力、位移等物理量变化的特性。当外部物理量发生变化时，传感器的电阻值会相应改变，从而输出电信号。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5535" r="3553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定义与工作原理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利用导体应变片随外力变化而发生电阻变化的原理制成的传感器。主要用于测量力和压力等物理量。</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应变片式传感器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利用热敏电阻随温度变化而改变阻值的原理制成的传感器。常用于测量温度、温差等参数。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热电阻式传感器</a:t>
            </a:r>
          </a:p>
        </p:txBody>
      </p:sp>
      <p:pic>
        <p:nvPicPr>
          <p:cNvPr id="10" name="Picture 10"/>
          <p:cNvPicPr>
            <a:picLocks noChangeAspect="1"/>
          </p:cNvPicPr>
          <p:nvPr/>
        </p:nvPicPr>
        <p:blipFill>
          <a:blip r:embed="rId3"/>
          <a:srcRect l="16870" r="1687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利用某些材料的电阻值随气体种类和浓度变化而变化的特性制成的传感器。主要用于气体检测和环境监测。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气敏电阻式传感器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电阻式传感器的种类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47" r="1664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用于测量压力、流量、液位、温度等参数，实现生产过程的自动化控制。</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工业自动化</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用于检测空气质量、气体成分、温湿度等参数，为环境保护和治理提供数据支持。</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环境监测</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用于监测生理参数，如血压、体温等，为医疗诊断和治疗提供依据。</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医疗领域</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用于检测汽车发动机、底盘和安全系统中的各种参数，提高汽车的安全性和稳定性。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汽车电子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电阻式传感器的应用领域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电阻式传感器的特性</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电阻式传感器在一定范围内表现出线性关系，即输出信号与输入物理量成正比。这种特性使得电阻式传感器在测量时能够提供直观、易于处理的输出信号。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线性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在某些情况下，电阻式传感器的输出信号与输入物理量之间呈现出非线性关系。这通常发生在传感器的输入和输出曲线在特定点或范围内弯曲时，需要使用校正方法来获得更准确的测量结果。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非线性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线性与非线性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灵敏度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电阻式传感器的灵敏度是指其输出信号变化量与输入物理量变化量之比。高灵敏度的传感器能够检测到较小的输入变化，而低灵敏度的传感器则需要较大的输入变化才能产生明显的输出变化。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分辨率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分辨率是指传感器能够区分最小输入变化的能力。对于高分辨率的传感器，即使输入变化很小也能产生明显的输出变化，有助于检测微小的物理量变化。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灵敏度与分辨率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电阻式传感器的温度稳定性是指其在不同温度环境下保持其性能参数的能力。良好的温度稳定性意味着传感器在不同温度下的输出信号变化较小，提高了测量的准确性。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漂移</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漂移是指传感器在长时间工作或处于特定温度条件下时，其输出信号发生的变化。这种变化可能是由于传感器内部结构或材料随温度变化的缓慢变化引起的，因此需要定期校准以减小误差。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温度稳定性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温度稳定性与漂移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响应时间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响应时间是电阻式传感器对输入物理量变化的反应速度。快速响应的传感器能够在较短的时间内给出准确的测量结果，适用于需要实时测量的应用场景。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频率响应</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频率响应是指传感器对不同频率输入信号的响应能力。某些电阻式传感器可能对低频信号更敏感，而其他传感器可能对高频信号更敏感。了解传感器的频率响应有助于选择适合特定应用需求的传感器类型。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响应时间与频率响应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电阻式传感器的设计与制造</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选择对被测量物理量敏感的材料，如金属、半导体等。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要求具有良好的绝缘性能和稳定性，常用的有陶瓷、玻璃等。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材料选择</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基底材料</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敏感材料</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https://d.book118.com/286205130013010040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2024-09-06T06:25:19.141</cp:lastPrinted>
  <dcterms:created xsi:type="dcterms:W3CDTF">2024-09-05T22:25:19Z</dcterms:created>
  <dcterms:modified xsi:type="dcterms:W3CDTF">2024-09-05T22:25:21Z</dcterms:modified>
</cp:coreProperties>
</file>