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B3AD7-405A-44C8-A4DA-DF4B1DC66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684AF-C1FB-49F6-8445-1E47FADAC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D91FDD-558C-426A-AA58-964EF93EA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E75121-80A2-47BF-9D4E-E21925F01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330460-3C61-49DF-96C3-EA58AD385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2FD65B-6EB2-486B-8E93-E92B775CB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C98472-78B5-41DC-AC58-6FEC2D9A2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7A3D1E-88DC-4C7C-BD40-B589866FF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3285E5-3406-4CAB-9055-AEF25557E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8DEC63-AF33-44CD-93E9-7C3EDFFB0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85890-25C9-44AB-AE44-010C8A36C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210155113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交通运输业航班时刻表调整方案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航班时刻表现状分析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调整方案制定过程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调整方案内容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实施计划和步骤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预期效果和影响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适应市场需求变化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随着航空市场的快速发展和旅客需求的多样化，航班时刻表的调整成为提高运输效率和服务质量的重要手段。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缓解交通拥堵压力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通过优化航班时刻表，减少航班在繁忙时段的集中到达和出发，有助于缓解机场和空域的交通拥堵问题。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提升航空公司竞争力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合理的航班时刻表能够增加航班的准点率和运行效率，提高航空公司的服务水平和市场竞争力。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调整范围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涉及国内和国际航线的航班时刻表，包括起飞、到达、经停等各个环节的时间安排。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调整方式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通过数据分析、模拟仿真等方法，对航班时刻表进行科学合理的调整，同时考虑与其他交通方式的衔接和协调。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调整原则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在确保安全、提高效率和满足市场需求的前提下，对航班时刻表进行优化和调整。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调整方案概述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航班时刻表现状分析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现有航班时刻表情况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航班数量与分布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当前航班时刻表涵盖了国内各大城市及国际主要航线，航班数量众多，分布广泛。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航班时刻安排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航班时刻的安排考虑了不同航线的需求和特点，但在高峰时段和热门航线上仍存在拥堵现象。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333" r="12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资源浪费与环境压力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部分航班存在空座率较高、运力浪费等问题，同时航空运输对环境的影响也不容忽视。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航班延误与取消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受天气、流量控制等因素影响，航班延误和取消现象时有发生，给旅客出行带来不便。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航班时刻不合理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部分航班时刻安排过于紧凑或过于分散，导致旅客中转不便或等待时间过长。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旅客对航班时刻的需求日益多样化，如商务旅客更注重航班时刻的灵活性和便利性。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随着科技的进步，智能化技术在航班时刻表的制定和调整中将发挥越来越重要的作用。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环保意识的提高使得绿色低碳成为航空运输业的重要发展趋势，航班时刻表的调整也需考虑这一因素。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绿色低碳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市场需求和趋势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调整方案制定过程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航班历史数据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收集过去一段时间内的航班起降、延误、取消等相关数据，分析航班运行的规律和特点。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旅客出行数据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了解旅客的出行习惯、需求和偏好，以便更好地满足市场需求。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收集竞争对手的航班时刻表、票价等信息，分析市场竞争态势。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数据收集和分析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机场管理机构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与机场管理机构沟通，了解机场的运行状况、容量限制等方面的信息，确保调整方案符合机场的实际运行条件。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旅客和货主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通过问卷调查、访谈等方式，了解旅客和货主的出行需求和期望，以便更好地满足其需求。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航空公司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与航空公司沟通，了解其运营策略、机型配置、航线规划等方面的信息，确保调整方案符合航空公司的实际需求。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利益相关者调研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对初步方案进行评估，包括方案的可行性、经济性、社会影响等方面，确保方案的科学性和合理性。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最终方案确定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经过多次评估和优化后，确定最终的航班时刻表调整方案。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根据评估结果，对初步方案进行优化和改进，提高方案的可行性和实施效果。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制定初步方案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基于数据分析和利益相关者调研结果，制定初步的航班时刻表调整方案。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方案制定和评估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调整方案内容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在早晚高峰时段增加航班频次，满足旅客出行需求。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高峰时段增加航班频次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在平峰时段适当减少航班频次，避免运力浪费。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平峰时段减少航班频次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根据旅客出行规律和市场需求，优化航班时刻布局，提高航班时刻的利用率。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优化航班时刻布局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航班时刻调整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加密热门航线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对热门航线进行加密，提高航线运输效率。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优化航线结构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对现有航线结构进行优化，提高航线的经济效益和竞争力。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开拓新航线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根据市场需求和航空公司战略规划，开拓新的航线，拓展运输网络。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航线优化和拓展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https://d.book118.com/286210155113010042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2024-09-09T21:24:57.172</cp:lastPrinted>
  <dcterms:created xsi:type="dcterms:W3CDTF">2024-09-09T13:24:57Z</dcterms:created>
  <dcterms:modified xsi:type="dcterms:W3CDTF">2024-09-09T13:24:59Z</dcterms:modified>
</cp:coreProperties>
</file>