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510DED-F5C7-4B9F-BED8-77EAC26693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014AE2-7257-4433-AF83-4D0CA1197A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63ED25-70DA-42C3-99A2-4EC1051BE1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226F99-F093-478E-9F92-DAD003562B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5DB86F-D3E6-4128-B76E-AFB9235BA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B9A01EF-59A8-4585-89F8-6301477F3F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9D0CBC-63C9-4B0E-8B0F-C51AB5578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E91FD9-9303-4E65-9A4E-90209B882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2B004A-1182-4D26-8CB5-9BFC9543CF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DD18EA-6AA1-44C4-9FBF-423FB9944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F3E23-8D55-48FA-9016-82B7F7F45C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21020501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学生会部门的年度工作总结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本年度工作回顾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成员发展与管理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资源整合与利用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挑战与问题应对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展示学生会部门在过去一年中所取得的成绩和进步，增强团队凝聚力和自信心。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通过向学校领导和老师汇报工作，加强与学校领导和老师之间的沟通和联系，争取更多的支持和帮助。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25" r="952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回顾过去一年的工作，总结经验教训，为新一年的工作提供参考和借鉴。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3829" y="2541248"/>
            <a:ext cx="2267763" cy="1218088"/>
            <a:chOff x="763829" y="2541248"/>
            <a:chExt cx="2267763" cy="1218088"/>
          </a:xfrm>
        </p:grpSpPr>
        <p:sp>
          <p:nvSpPr>
            <p:cNvPr id="26" name="TextBox 26"/>
            <p:cNvSpPr txBox="1"/>
            <p:nvPr/>
          </p:nvSpPr>
          <p:spPr>
            <a:xfrm>
              <a:off x="763829" y="25412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学生会各部门的工作职责和任务。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95436" y="4987041"/>
            <a:ext cx="2267763" cy="1218088"/>
            <a:chOff x="3095436" y="4987041"/>
            <a:chExt cx="2267763" cy="1218088"/>
          </a:xfrm>
        </p:grpSpPr>
        <p:sp>
          <p:nvSpPr>
            <p:cNvPr id="28" name="TextBox 28"/>
            <p:cNvSpPr txBox="1"/>
            <p:nvPr/>
          </p:nvSpPr>
          <p:spPr>
            <a:xfrm>
              <a:off x="3095436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各部门在工作中所取得的成绩和进步。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54044" y="4987041"/>
            <a:ext cx="2267763" cy="1218088"/>
            <a:chOff x="7054044" y="4987041"/>
            <a:chExt cx="2267763" cy="1218088"/>
          </a:xfrm>
        </p:grpSpPr>
        <p:sp>
          <p:nvSpPr>
            <p:cNvPr id="30" name="TextBox 30"/>
            <p:cNvSpPr txBox="1"/>
            <p:nvPr/>
          </p:nvSpPr>
          <p:spPr>
            <a:xfrm>
              <a:off x="7054044" y="4987041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工作中存在的问题和不足，以及改进措施和建议。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972595" y="2757148"/>
            <a:ext cx="2267763" cy="1218088"/>
            <a:chOff x="8972595" y="2757148"/>
            <a:chExt cx="2267763" cy="1218088"/>
          </a:xfrm>
        </p:grpSpPr>
        <p:sp>
          <p:nvSpPr>
            <p:cNvPr id="32" name="TextBox 32"/>
            <p:cNvSpPr txBox="1"/>
            <p:nvPr/>
          </p:nvSpPr>
          <p:spPr>
            <a:xfrm>
              <a:off x="8972595" y="2757148"/>
              <a:ext cx="2267763" cy="1218088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过去一年中各部门所开展的主要活动和项目。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7" name="Group 37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8" name="Freeform 38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41" name="Freeform 41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4" name="Freeform 44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9" name="Freeform 49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本年度工作回顾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本年度学生会工作整体进展顺利，各部门在各项工作中积极投入，取得了显著成效。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在学生会全体成员的共同努力下，成功举办了多项大型活动，如校园文化艺术节、运动会等，得到了广大师生的高度认可。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795" b="7795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学生会在服务同学、促进校园文化建设等方面发挥了重要作用，有效提升了学生会的影响力和凝聚力。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总体工作进展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成功举办了学术竞赛系列活动，包括学术论坛、论文比赛等，激发了同学们的学术热情和创新精神。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学术竞赛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文体活动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社会实践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组织开展了丰富多彩的文体活动，如篮球赛、舞蹈大赛等，为同学们提供了展示才艺的平台。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积极组织社会实践活动，如志愿服务、社会调研等，让同学们在实践中增长见识、锻炼能力。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重点工作完成情况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学生会积极探索新的工作模式，如线上线下相结合的活动组织方式，提高了工作效率和参与度。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创新工作模式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学生会始终坚持以服务同学为宗旨，不断优化服务项目和质量，赢得了同学们的信赖和支持。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强化服务意识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学生会积极与国际学生组织交流合作，举办了多场国际文化交流活动，拓宽了同学们的国际视野。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拓展国际视野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工作亮点与特色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成员发展与管理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成员招募与选拔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招募渠道多样化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通过线上线下多渠道宣传，吸引更多优秀学生加入学生会。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选拔标准明确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制定明确的选拔标准，包括面试、笔试等环节，确保选拔出具备潜力的成员。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选拔过程公正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确保选拔过程的公正性，避免出现不规范的选拔现象。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制定全面的培训计划，包括学生会工作技能、团队协作、领导力等方面的培训。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培训计划完善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采用线上课程、线下实践、经验分享等多种培训方式，提高培训效果。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培训方式多样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通过培训，成员们在学生会工作中表现出更高的专业素养和综合能力。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培训成果显著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成员培训与提升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奖惩措施明确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根据考核结果，对表现优秀的成员给予表彰和奖励，对表现不佳的成员进行提醒和帮助。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考核制度合理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建立合理的考核制度，对成员的工作表现、贡献度等方面进行评估。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激励机制有效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通过设立奖学金、提供实习机会等激励措施，激发成员的工作积极性和创造力。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成员考核与激励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活动策划与执行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根据学校文化和学生需求，确定具有吸引力和教育意义的主题。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活动主题确定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制定详细的活动方案，包括活动流程、人员分工、物资准备等。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活动方案制定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提前与相关部门沟通，确保活动场地符合活动需求，并进行布置。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活动场地安排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活动策划及准备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线上宣传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利用学校官网、社交媒体等渠道进行线上宣传，扩大活动影响力。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线下推广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通过学生会成员、班级干部等力量进行线下推广，提高活动知晓率。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宣传材料设计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设计具有吸引力的海报、传单等宣传材料，突出活动主题和亮点。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活动宣传与推广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https://d.book118.com/286210205010010050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2024-09-15T03:27:53.906</cp:lastPrinted>
  <dcterms:created xsi:type="dcterms:W3CDTF">2024-09-14T19:27:53Z</dcterms:created>
  <dcterms:modified xsi:type="dcterms:W3CDTF">2024-09-14T19:27:56Z</dcterms:modified>
</cp:coreProperties>
</file>