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B80EAF-A19D-4000-926B-A2EB40A64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D03F5-A755-4755-BBFC-72EC68E9A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C4DD14-BAAE-4407-957A-A02EA36AD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0D0303-7D50-4B11-A7AF-1B94F12E5B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70B4BB-5F7A-403D-B241-7B981645A5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B2A09B-E184-44FD-BA3F-82CFB350E4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4CAB70-0276-47FD-843B-4EC972AC7E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F47A3-DC4F-4CE7-B21E-1EBB32E38F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BB07DE-A666-4B64-9EDF-AF49D24BDF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5BA60-6444-4996-994C-834812445C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535056-D9C4-46CF-99D3-2A6EEF88D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212131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热力设备维护与优化研究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热力设备维护的重要性
 热力设备常见故障及原因
 设备维护计划与执行
 优化维护的策略与方法
 设备性能监测与评估
 优化改造案例分享
 维护与优化前景展望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热力设备维护的重要性</a:t>
            </a:r>
          </a:p>
        </p:txBody>
      </p:sp>
      <p:sp>
        <p:nvSpPr>
          <p:cNvPr id="3" name="Subtitle 2"/>
          <p:cNvSpPr>
            <a:spLocks noGrp="1"/>
          </p:cNvSpPr>
          <p:nvPr>
            <p:ph type="subTitle" idx="1"/>
          </p:nvPr>
        </p:nvSpPr>
        <p:spPr/>
        <p:txBody>
          <a:bodyPr/>
          <a:lstStyle/>
          <a:p>
            <a:r>
              <a:t>热力设备维护与优化研究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热力设备维护的重要性</a:t>
            </a:r>
          </a:p>
        </p:txBody>
      </p:sp>
      <p:sp>
        <p:nvSpPr>
          <p:cNvPr id="3" name="Text Placeholder 2"/>
          <p:cNvSpPr>
            <a:spLocks noGrp="1"/>
          </p:cNvSpPr>
          <p:nvPr>
            <p:ph type="body" idx="1"/>
          </p:nvPr>
        </p:nvSpPr>
        <p:spPr/>
        <p:txBody>
          <a:bodyPr/>
          <a:lstStyle/>
          <a:p>
            <a:r>
              <a:t>热力设备维护的重要性</a:t>
            </a:r>
          </a:p>
        </p:txBody>
      </p:sp>
      <p:sp>
        <p:nvSpPr>
          <p:cNvPr id="4" name="Content Placeholder 3"/>
          <p:cNvSpPr>
            <a:spLocks noGrp="1"/>
          </p:cNvSpPr>
          <p:nvPr>
            <p:ph sz="half" idx="2"/>
          </p:nvPr>
        </p:nvSpPr>
        <p:spPr/>
        <p:txBody>
          <a:bodyPr/>
          <a:lstStyle/>
          <a:p>
            <a:r>
              <a:t>1.保障设备正常运行：热力设备维护能够确保设备正常运行，提高设备的可靠性和稳定性，减少故障停机时间，保障生产线的顺畅运行。</a:t>
            </a:r>
          </a:p>
          <a:p>
            <a:r>
              <a:t>2.延长设备使用寿命：定期维护和保养热力设备，可以减少设备磨损和老化，延长设备使用寿命，降低更换设备的成本。</a:t>
            </a:r>
          </a:p>
          <a:p>
            <a:r>
              <a:t>3.提高生产效率：热力设备维护可以保证设备的最佳工作状态，提高设备的生产效率，从而提升企业的生产效益。</a:t>
            </a:r>
          </a:p>
          <a:p/>
        </p:txBody>
      </p:sp>
      <p:sp>
        <p:nvSpPr>
          <p:cNvPr id="5" name="Text Placeholder 4"/>
          <p:cNvSpPr>
            <a:spLocks noGrp="1"/>
          </p:cNvSpPr>
          <p:nvPr>
            <p:ph type="body" idx="3"/>
          </p:nvPr>
        </p:nvSpPr>
        <p:spPr/>
        <p:txBody>
          <a:bodyPr/>
          <a:lstStyle/>
          <a:p>
            <a:r>
              <a:t>热力设备维护的现状与挑战</a:t>
            </a:r>
          </a:p>
        </p:txBody>
      </p:sp>
      <p:sp>
        <p:nvSpPr>
          <p:cNvPr id="6" name="Content Placeholder 5"/>
          <p:cNvSpPr>
            <a:spLocks noGrp="1"/>
          </p:cNvSpPr>
          <p:nvPr>
            <p:ph sz="half" idx="4"/>
          </p:nvPr>
        </p:nvSpPr>
        <p:spPr/>
        <p:txBody>
          <a:bodyPr/>
          <a:lstStyle/>
          <a:p>
            <a:r>
              <a:t>1.维护成本高：热力设备维护需要投入大量的人力和物力资源，维护成本较高，给企业带来一定的经济压力。</a:t>
            </a:r>
          </a:p>
          <a:p>
            <a:r>
              <a:t>2.技术难度大：热力设备维护需要具备专业的技术知识和技能，对维护人员的技术水平要求较高，技术难度较大。</a:t>
            </a:r>
          </a:p>
          <a:p>
            <a:r>
              <a:t>3.信息化程度低：目前，一些企业的热力设备维护信息化程度较低，缺乏信息化管理和技术支持，导致维护效率低下。</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热力设备维护的重要性</a:t>
            </a:r>
          </a:p>
        </p:txBody>
      </p:sp>
      <p:sp>
        <p:nvSpPr>
          <p:cNvPr id="3" name="Text Placeholder 2"/>
          <p:cNvSpPr>
            <a:spLocks noGrp="1"/>
          </p:cNvSpPr>
          <p:nvPr>
            <p:ph type="body" idx="1"/>
          </p:nvPr>
        </p:nvSpPr>
        <p:spPr/>
        <p:txBody>
          <a:bodyPr/>
          <a:lstStyle/>
          <a:p>
            <a:r>
              <a:t>热力设备维护的优化措施与发展趋势</a:t>
            </a:r>
          </a:p>
        </p:txBody>
      </p:sp>
      <p:sp>
        <p:nvSpPr>
          <p:cNvPr id="4" name="Content Placeholder 3"/>
          <p:cNvSpPr>
            <a:spLocks noGrp="1"/>
          </p:cNvSpPr>
          <p:nvPr>
            <p:ph sz="half" idx="2"/>
          </p:nvPr>
        </p:nvSpPr>
        <p:spPr/>
        <p:txBody>
          <a:bodyPr/>
          <a:lstStyle/>
          <a:p>
            <a:r>
              <a:t>1.加强预防性维护：通过加强预防性维护，提前发现和解决设备潜在的问题，可以减少设备故障和停机时间，提高设备的运行效率。</a:t>
            </a:r>
          </a:p>
          <a:p>
            <a:r>
              <a:t>2.推广智能化维护：利用先进的传感器、监测技术和数据分析方法，实现热力设备的智能化维护，提高维护效率和质量。</a:t>
            </a:r>
          </a:p>
          <a:p>
            <a:r>
              <a:t>3.发展绿色维护技术：随着环保意识的提高，发展绿色维护技术，减少维护过程对环境的影响，是未来热力设备维护的重要趋势。</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热力设备常见故障及原因</a:t>
            </a:r>
          </a:p>
        </p:txBody>
      </p:sp>
      <p:sp>
        <p:nvSpPr>
          <p:cNvPr id="3" name="Subtitle 2"/>
          <p:cNvSpPr>
            <a:spLocks noGrp="1"/>
          </p:cNvSpPr>
          <p:nvPr>
            <p:ph type="subTitle" idx="1"/>
          </p:nvPr>
        </p:nvSpPr>
        <p:spPr/>
        <p:txBody>
          <a:bodyPr/>
          <a:lstStyle/>
          <a:p>
            <a:r>
              <a:t>热力设备维护与优化研究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热力设备常见故障及原因</a:t>
            </a:r>
          </a:p>
        </p:txBody>
      </p:sp>
      <p:sp>
        <p:nvSpPr>
          <p:cNvPr id="3" name="Text Placeholder 2"/>
          <p:cNvSpPr>
            <a:spLocks noGrp="1"/>
          </p:cNvSpPr>
          <p:nvPr>
            <p:ph type="body" idx="1"/>
          </p:nvPr>
        </p:nvSpPr>
        <p:spPr/>
        <p:txBody>
          <a:bodyPr/>
          <a:lstStyle/>
          <a:p>
            <a:r>
              <a:t>热力设备腐蚀故障</a:t>
            </a:r>
          </a:p>
        </p:txBody>
      </p:sp>
      <p:sp>
        <p:nvSpPr>
          <p:cNvPr id="4" name="Content Placeholder 3"/>
          <p:cNvSpPr>
            <a:spLocks noGrp="1"/>
          </p:cNvSpPr>
          <p:nvPr>
            <p:ph sz="half" idx="2"/>
          </p:nvPr>
        </p:nvSpPr>
        <p:spPr/>
        <p:txBody>
          <a:bodyPr/>
          <a:lstStyle/>
          <a:p>
            <a:r>
              <a:t>1.设备腐蚀主要原因包括运行环境、材料选择和设备维护不当。特别是在高湿、高盐环境下，设备腐蚀速率会明显加快。</a:t>
            </a:r>
          </a:p>
          <a:p>
            <a:r>
              <a:t>2.选择耐腐蚀材料和实施有效的表面处理技术是防止设备腐蚀的有效方法。</a:t>
            </a:r>
          </a:p>
          <a:p>
            <a:r>
              <a:t>3.定期进行设备检查和维护，及时发现和解决腐蚀问题，可以延长设备使用寿命。</a:t>
            </a:r>
          </a:p>
          <a:p/>
        </p:txBody>
      </p:sp>
      <p:sp>
        <p:nvSpPr>
          <p:cNvPr id="5" name="Text Placeholder 4"/>
          <p:cNvSpPr>
            <a:spLocks noGrp="1"/>
          </p:cNvSpPr>
          <p:nvPr>
            <p:ph type="body" idx="3"/>
          </p:nvPr>
        </p:nvSpPr>
        <p:spPr/>
        <p:txBody>
          <a:bodyPr/>
          <a:lstStyle/>
          <a:p>
            <a:r>
              <a:t>热力设备结垢故障</a:t>
            </a:r>
          </a:p>
        </p:txBody>
      </p:sp>
      <p:sp>
        <p:nvSpPr>
          <p:cNvPr id="6" name="Content Placeholder 5"/>
          <p:cNvSpPr>
            <a:spLocks noGrp="1"/>
          </p:cNvSpPr>
          <p:nvPr>
            <p:ph sz="half" idx="4"/>
          </p:nvPr>
        </p:nvSpPr>
        <p:spPr/>
        <p:txBody>
          <a:bodyPr/>
          <a:lstStyle/>
          <a:p>
            <a:r>
              <a:t>1.设备结垢主要由水质问题和运行不当引起，导致设备热效率降低，甚至引发运行故障。</a:t>
            </a:r>
          </a:p>
          <a:p>
            <a:r>
              <a:t>2.通过改进水质处理和设备运行方式，可以有效减少结垢问题的发生。</a:t>
            </a:r>
          </a:p>
          <a:p>
            <a:r>
              <a:t>3.定期进行设备清洗和维护，去除已经形成的垢层，可以恢复设备性能。</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热力设备常见故障及原因</a:t>
            </a:r>
          </a:p>
        </p:txBody>
      </p:sp>
      <p:sp>
        <p:nvSpPr>
          <p:cNvPr id="3" name="Content Placeholder 2"/>
          <p:cNvSpPr>
            <a:spLocks noGrp="1"/>
          </p:cNvSpPr>
          <p:nvPr>
            <p:ph sz="half" idx="2"/>
          </p:nvPr>
        </p:nvSpPr>
        <p:spPr/>
        <p:txBody>
          <a:bodyPr/>
          <a:lstStyle/>
          <a:p>
            <a:r>
              <a:t>1.设备泄漏通常由于密封件老化、损坏或安装不当引起，可能导致设备运行效率低下或完全失效。</a:t>
            </a:r>
          </a:p>
          <a:p>
            <a:r>
              <a:t>2.选择高质量的密封件，并确保其正确安装和维护，是防止设备泄漏的关键。</a:t>
            </a:r>
          </a:p>
          <a:p>
            <a:r>
              <a:t>3.定期检查密封件的状态，及时更换损坏或老化的密封件，可以预防设备泄漏的发生。</a:t>
            </a:r>
          </a:p>
          <a:p/>
        </p:txBody>
      </p:sp>
      <p:sp>
        <p:nvSpPr>
          <p:cNvPr id="4" name="Text Placeholder 3"/>
          <p:cNvSpPr>
            <a:spLocks noGrp="1"/>
          </p:cNvSpPr>
          <p:nvPr>
            <p:ph type="body" idx="3"/>
          </p:nvPr>
        </p:nvSpPr>
        <p:spPr/>
        <p:txBody>
          <a:bodyPr/>
          <a:lstStyle/>
          <a:p>
            <a:r>
              <a:t>热力设备振动故障</a:t>
            </a:r>
          </a:p>
        </p:txBody>
      </p:sp>
      <p:sp>
        <p:nvSpPr>
          <p:cNvPr id="5" name="Content Placeholder 4"/>
          <p:cNvSpPr>
            <a:spLocks noGrp="1"/>
          </p:cNvSpPr>
          <p:nvPr>
            <p:ph sz="half" idx="4"/>
          </p:nvPr>
        </p:nvSpPr>
        <p:spPr/>
        <p:txBody>
          <a:bodyPr/>
          <a:lstStyle/>
          <a:p>
            <a:r>
              <a:t>1.设备振动故障通常由于设备设计、制造或运行问题引起，可能导致设备损坏或运行不稳定。</a:t>
            </a:r>
          </a:p>
          <a:p>
            <a:r>
              <a:t>2.通过优化设备设计、提高制造质量和改进运行方式，可以减少振动故障的发生。</a:t>
            </a:r>
          </a:p>
          <a:p>
            <a:r>
              <a:t>3.定期进行设备振动监测和维护，及时发现和解决振动问题，可以防止设备损坏和运行中断。</a:t>
            </a:r>
          </a:p>
          <a:p/>
        </p:txBody>
      </p:sp>
      <p:sp>
        <p:nvSpPr>
          <p:cNvPr id="6" name="Text Placeholder 5"/>
          <p:cNvSpPr>
            <a:spLocks noGrp="1"/>
          </p:cNvSpPr>
          <p:nvPr>
            <p:ph type="body" idx="1"/>
          </p:nvPr>
        </p:nvSpPr>
        <p:spPr/>
        <p:txBody>
          <a:bodyPr/>
          <a:lstStyle/>
          <a:p>
            <a:r>
              <a:t>热力设备泄漏故障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热力设备常见故障及原因</a:t>
            </a:r>
          </a:p>
        </p:txBody>
      </p:sp>
      <p:sp>
        <p:nvSpPr>
          <p:cNvPr id="3" name="Text Placeholder 2"/>
          <p:cNvSpPr>
            <a:spLocks noGrp="1"/>
          </p:cNvSpPr>
          <p:nvPr>
            <p:ph type="body" idx="1"/>
          </p:nvPr>
        </p:nvSpPr>
        <p:spPr/>
        <p:txBody>
          <a:bodyPr/>
          <a:lstStyle/>
          <a:p>
            <a:r>
              <a:t>热力设备控制系统故障</a:t>
            </a:r>
          </a:p>
        </p:txBody>
      </p:sp>
      <p:sp>
        <p:nvSpPr>
          <p:cNvPr id="4" name="Content Placeholder 3"/>
          <p:cNvSpPr>
            <a:spLocks noGrp="1"/>
          </p:cNvSpPr>
          <p:nvPr>
            <p:ph sz="half" idx="2"/>
          </p:nvPr>
        </p:nvSpPr>
        <p:spPr/>
        <p:txBody>
          <a:bodyPr/>
          <a:lstStyle/>
          <a:p>
            <a:r>
              <a:t>1.控制系统故障可能由于硬件、软件或网络问题引起，可能导致设备无法正常运行或控制精度下降。</a:t>
            </a:r>
          </a:p>
          <a:p>
            <a:r>
              <a:t>2.选择可靠的控制系统硬件和软件，并确保其正确配置和维护，是防止控制系统故障的关键。</a:t>
            </a:r>
          </a:p>
          <a:p>
            <a:r>
              <a:t>3.定期进行控制系统检查和维护，及时发现和解决潜在问题，可以确保设备的正常运行和控制精度。</a:t>
            </a:r>
          </a:p>
          <a:p/>
        </p:txBody>
      </p:sp>
      <p:sp>
        <p:nvSpPr>
          <p:cNvPr id="5" name="Text Placeholder 4"/>
          <p:cNvSpPr>
            <a:spLocks noGrp="1"/>
          </p:cNvSpPr>
          <p:nvPr>
            <p:ph type="body" idx="3"/>
          </p:nvPr>
        </p:nvSpPr>
        <p:spPr/>
        <p:txBody>
          <a:bodyPr/>
          <a:lstStyle/>
          <a:p>
            <a:r>
              <a:t>热力设备过热故障</a:t>
            </a:r>
          </a:p>
        </p:txBody>
      </p:sp>
      <p:sp>
        <p:nvSpPr>
          <p:cNvPr id="6" name="Content Placeholder 5"/>
          <p:cNvSpPr>
            <a:spLocks noGrp="1"/>
          </p:cNvSpPr>
          <p:nvPr>
            <p:ph sz="half" idx="4"/>
          </p:nvPr>
        </p:nvSpPr>
        <p:spPr/>
        <p:txBody>
          <a:bodyPr/>
          <a:lstStyle/>
          <a:p>
            <a:r>
              <a:t>1.设备过热可能由于设计不当、操作失误或维护不足引起，可能导致设备损坏或运行效率降低。</a:t>
            </a:r>
          </a:p>
          <a:p>
            <a:r>
              <a:t>2.通过优化设备设计、改进操作方式和加强维护管理，可以预防设备过热问题的发生。</a:t>
            </a:r>
          </a:p>
          <a:p>
            <a:r>
              <a:t>3.定期进行设备温度监测和维护，及时发现和解决过热问题，可以保护设备免受损坏和提高运行效率。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设备维护计划与执行</a:t>
            </a:r>
          </a:p>
        </p:txBody>
      </p:sp>
      <p:sp>
        <p:nvSpPr>
          <p:cNvPr id="3" name="Subtitle 2"/>
          <p:cNvSpPr>
            <a:spLocks noGrp="1"/>
          </p:cNvSpPr>
          <p:nvPr>
            <p:ph type="subTitle" idx="1"/>
          </p:nvPr>
        </p:nvSpPr>
        <p:spPr/>
        <p:txBody>
          <a:bodyPr/>
          <a:lstStyle/>
          <a:p>
            <a:r>
              <a:t>热力设备维护与优化研究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设备维护计划与执行</a:t>
            </a:r>
          </a:p>
        </p:txBody>
      </p:sp>
      <p:sp>
        <p:nvSpPr>
          <p:cNvPr id="3" name="Text Placeholder 2"/>
          <p:cNvSpPr>
            <a:spLocks noGrp="1"/>
          </p:cNvSpPr>
          <p:nvPr>
            <p:ph type="body" idx="1"/>
          </p:nvPr>
        </p:nvSpPr>
        <p:spPr/>
        <p:txBody>
          <a:bodyPr/>
          <a:lstStyle/>
          <a:p>
            <a:r>
              <a:t>设备维护计划制定</a:t>
            </a:r>
          </a:p>
        </p:txBody>
      </p:sp>
      <p:sp>
        <p:nvSpPr>
          <p:cNvPr id="4" name="Content Placeholder 3"/>
          <p:cNvSpPr>
            <a:spLocks noGrp="1"/>
          </p:cNvSpPr>
          <p:nvPr>
            <p:ph sz="half" idx="2"/>
          </p:nvPr>
        </p:nvSpPr>
        <p:spPr/>
        <p:txBody>
          <a:bodyPr/>
          <a:lstStyle/>
          <a:p>
            <a:r>
              <a:t>1.以设备使用寿命和设备运行状况为基础，制定合理的维护计划。</a:t>
            </a:r>
          </a:p>
          <a:p>
            <a:r>
              <a:t>2.考虑到设备的功能特性和工艺要求，确保维护活动的针对性和有效性。</a:t>
            </a:r>
          </a:p>
          <a:p>
            <a:r>
              <a:t>3.维护计划应包含具体的维护步骤、时间安排和人员分工，确保计划的可行性和可操作性。</a:t>
            </a:r>
          </a:p>
          <a:p/>
        </p:txBody>
      </p:sp>
      <p:sp>
        <p:nvSpPr>
          <p:cNvPr id="5" name="Text Placeholder 4"/>
          <p:cNvSpPr>
            <a:spLocks noGrp="1"/>
          </p:cNvSpPr>
          <p:nvPr>
            <p:ph type="body" idx="3"/>
          </p:nvPr>
        </p:nvSpPr>
        <p:spPr/>
        <p:txBody>
          <a:bodyPr/>
          <a:lstStyle/>
          <a:p>
            <a:r>
              <a:t>设备维护执行管理</a:t>
            </a:r>
          </a:p>
        </p:txBody>
      </p:sp>
      <p:sp>
        <p:nvSpPr>
          <p:cNvPr id="6" name="Content Placeholder 5"/>
          <p:cNvSpPr>
            <a:spLocks noGrp="1"/>
          </p:cNvSpPr>
          <p:nvPr>
            <p:ph sz="half" idx="4"/>
          </p:nvPr>
        </p:nvSpPr>
        <p:spPr/>
        <p:txBody>
          <a:bodyPr/>
          <a:lstStyle/>
          <a:p>
            <a:r>
              <a:t>1.确保维护活动按照既定的计划进行，避免出现进度延误或质量不达标的情况。</a:t>
            </a:r>
          </a:p>
          <a:p>
            <a:r>
              <a:t>2.加强维护过程中的安全管理，防止因维护操作不当引发的安全事故。</a:t>
            </a:r>
          </a:p>
          <a:p>
            <a:r>
              <a:t>3.对维护过程中产生的数据进行记录和分析，为后续的优化工作提供数据支持。</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设备维护计划与执行</a:t>
            </a:r>
          </a:p>
        </p:txBody>
      </p:sp>
      <p:sp>
        <p:nvSpPr>
          <p:cNvPr id="3" name="Text Placeholder 2"/>
          <p:cNvSpPr>
            <a:spLocks noGrp="1"/>
          </p:cNvSpPr>
          <p:nvPr>
            <p:ph type="body" idx="1"/>
          </p:nvPr>
        </p:nvSpPr>
        <p:spPr/>
        <p:txBody>
          <a:bodyPr/>
          <a:lstStyle/>
          <a:p>
            <a:r>
              <a:t>维护技术应用</a:t>
            </a:r>
          </a:p>
        </p:txBody>
      </p:sp>
      <p:sp>
        <p:nvSpPr>
          <p:cNvPr id="4" name="Content Placeholder 3"/>
          <p:cNvSpPr>
            <a:spLocks noGrp="1"/>
          </p:cNvSpPr>
          <p:nvPr>
            <p:ph sz="half" idx="2"/>
          </p:nvPr>
        </p:nvSpPr>
        <p:spPr/>
        <p:txBody>
          <a:bodyPr/>
          <a:lstStyle/>
          <a:p>
            <a:r>
              <a:t>1.运用先进的检测设备和技术，提高设备故障的诊断准确性。</a:t>
            </a:r>
          </a:p>
          <a:p>
            <a:r>
              <a:t>2.采用预防性维护和预测性维护策略，提前发现和解决潜在问题。</a:t>
            </a:r>
          </a:p>
          <a:p>
            <a:r>
              <a:t>3.运用信息化和智能化技术，提高设备维护的效率和质量。</a:t>
            </a:r>
          </a:p>
          <a:p/>
        </p:txBody>
      </p:sp>
      <p:sp>
        <p:nvSpPr>
          <p:cNvPr id="5" name="Text Placeholder 4"/>
          <p:cNvSpPr>
            <a:spLocks noGrp="1"/>
          </p:cNvSpPr>
          <p:nvPr>
            <p:ph type="body" idx="3"/>
          </p:nvPr>
        </p:nvSpPr>
        <p:spPr/>
        <p:txBody>
          <a:bodyPr/>
          <a:lstStyle/>
          <a:p>
            <a:r>
              <a:t>维护人员培训</a:t>
            </a:r>
          </a:p>
        </p:txBody>
      </p:sp>
      <p:sp>
        <p:nvSpPr>
          <p:cNvPr id="6" name="Content Placeholder 5"/>
          <p:cNvSpPr>
            <a:spLocks noGrp="1"/>
          </p:cNvSpPr>
          <p:nvPr>
            <p:ph sz="half" idx="4"/>
          </p:nvPr>
        </p:nvSpPr>
        <p:spPr/>
        <p:txBody>
          <a:bodyPr/>
          <a:lstStyle/>
          <a:p>
            <a:r>
              <a:t>1.加强维护人员的技能培训，提高其对设备结构和运行原理的理解。</a:t>
            </a:r>
          </a:p>
          <a:p>
            <a:r>
              <a:t>2.培训维护人员掌握新的维护技术和方法，提高其应对复杂问题的能力。</a:t>
            </a:r>
          </a:p>
          <a:p>
            <a:r>
              <a:t>3.提高维护人员的责任意识，确保其能够全身心投入到设备维护工作中。</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设备维护计划与执行</a:t>
            </a:r>
          </a:p>
        </p:txBody>
      </p:sp>
      <p:sp>
        <p:nvSpPr>
          <p:cNvPr id="3" name="Text Placeholder 2"/>
          <p:cNvSpPr>
            <a:spLocks noGrp="1"/>
          </p:cNvSpPr>
          <p:nvPr>
            <p:ph type="body" idx="1"/>
          </p:nvPr>
        </p:nvSpPr>
        <p:spPr/>
        <p:txBody>
          <a:bodyPr/>
          <a:lstStyle/>
          <a:p>
            <a:r>
              <a:t>维护效果评估与改进</a:t>
            </a:r>
          </a:p>
        </p:txBody>
      </p:sp>
      <p:sp>
        <p:nvSpPr>
          <p:cNvPr id="4" name="Content Placeholder 3"/>
          <p:cNvSpPr>
            <a:spLocks noGrp="1"/>
          </p:cNvSpPr>
          <p:nvPr>
            <p:ph sz="half" idx="2"/>
          </p:nvPr>
        </p:nvSpPr>
        <p:spPr/>
        <p:txBody>
          <a:bodyPr/>
          <a:lstStyle/>
          <a:p>
            <a:r>
              <a:t>1.对设备维护的效果进行评估，及时发现存在的问题和不足。</a:t>
            </a:r>
          </a:p>
          <a:p>
            <a:r>
              <a:t>2.针对评估结果，制定相应的改进措施，提高设备维护的水平。</a:t>
            </a:r>
          </a:p>
          <a:p>
            <a:r>
              <a:t>3.将评估与改进工作形成闭环，持续推动设备维护工作的优化和提升。</a:t>
            </a:r>
          </a:p>
          <a:p/>
        </p:txBody>
      </p:sp>
      <p:sp>
        <p:nvSpPr>
          <p:cNvPr id="5" name="Text Placeholder 4"/>
          <p:cNvSpPr>
            <a:spLocks noGrp="1"/>
          </p:cNvSpPr>
          <p:nvPr>
            <p:ph type="body" idx="3"/>
          </p:nvPr>
        </p:nvSpPr>
        <p:spPr/>
        <p:txBody>
          <a:bodyPr/>
          <a:lstStyle/>
          <a:p>
            <a:r>
              <a:t>行业趋势与前沿技术关注</a:t>
            </a:r>
          </a:p>
        </p:txBody>
      </p:sp>
      <p:sp>
        <p:nvSpPr>
          <p:cNvPr id="6" name="Content Placeholder 5"/>
          <p:cNvSpPr>
            <a:spLocks noGrp="1"/>
          </p:cNvSpPr>
          <p:nvPr>
            <p:ph sz="half" idx="4"/>
          </p:nvPr>
        </p:nvSpPr>
        <p:spPr/>
        <p:txBody>
          <a:bodyPr/>
          <a:lstStyle/>
          <a:p>
            <a:r>
              <a:t>1.密切关注行业发展趋势，了解最新的设备维护和优化技术。</a:t>
            </a:r>
          </a:p>
          <a:p>
            <a:r>
              <a:t>2.及时引进和应用前沿技术，提高设备维护工作的科技含量。</a:t>
            </a:r>
          </a:p>
          <a:p>
            <a:r>
              <a:t>3.加强与行业内的交流和合作，共同推动设备维护与优化研究的发展。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优化维护的策略与方法</a:t>
            </a:r>
          </a:p>
        </p:txBody>
      </p:sp>
      <p:sp>
        <p:nvSpPr>
          <p:cNvPr id="3" name="Subtitle 2"/>
          <p:cNvSpPr>
            <a:spLocks noGrp="1"/>
          </p:cNvSpPr>
          <p:nvPr>
            <p:ph type="subTitle" idx="1"/>
          </p:nvPr>
        </p:nvSpPr>
        <p:spPr/>
        <p:txBody>
          <a:bodyPr/>
          <a:lstStyle/>
          <a:p>
            <a:r>
              <a:t>热力设备维护与优化研究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优化维护的策略与方法</a:t>
            </a:r>
          </a:p>
        </p:txBody>
      </p:sp>
      <p:sp>
        <p:nvSpPr>
          <p:cNvPr id="3" name="Text Placeholder 2"/>
          <p:cNvSpPr>
            <a:spLocks noGrp="1"/>
          </p:cNvSpPr>
          <p:nvPr>
            <p:ph type="body" idx="1"/>
          </p:nvPr>
        </p:nvSpPr>
        <p:spPr/>
        <p:txBody>
          <a:bodyPr/>
          <a:lstStyle/>
          <a:p>
            <a:r>
              <a:t>状态监测与预防性维护</a:t>
            </a:r>
          </a:p>
        </p:txBody>
      </p:sp>
      <p:sp>
        <p:nvSpPr>
          <p:cNvPr id="4" name="Content Placeholder 3"/>
          <p:cNvSpPr>
            <a:spLocks noGrp="1"/>
          </p:cNvSpPr>
          <p:nvPr>
            <p:ph sz="half" idx="2"/>
          </p:nvPr>
        </p:nvSpPr>
        <p:spPr/>
        <p:txBody>
          <a:bodyPr/>
          <a:lstStyle/>
          <a:p>
            <a:r>
              <a:t>1.通过实时监测设备运行状态，及时发现异常情况，预防故障发生。</a:t>
            </a:r>
          </a:p>
          <a:p>
            <a:r>
              <a:t>2.结合历史维护数据，制定针对性的维护计划，提高维护效率。</a:t>
            </a:r>
          </a:p>
          <a:p>
            <a:r>
              <a:t>3.运用先进的传感器和监测技术，提高状态监测的准确性和可靠性。</a:t>
            </a:r>
          </a:p>
          <a:p/>
        </p:txBody>
      </p:sp>
      <p:sp>
        <p:nvSpPr>
          <p:cNvPr id="5" name="Text Placeholder 4"/>
          <p:cNvSpPr>
            <a:spLocks noGrp="1"/>
          </p:cNvSpPr>
          <p:nvPr>
            <p:ph type="body" idx="3"/>
          </p:nvPr>
        </p:nvSpPr>
        <p:spPr/>
        <p:txBody>
          <a:bodyPr/>
          <a:lstStyle/>
          <a:p>
            <a:r>
              <a:t>设备管理与信息化</a:t>
            </a:r>
          </a:p>
        </p:txBody>
      </p:sp>
      <p:sp>
        <p:nvSpPr>
          <p:cNvPr id="6" name="Content Placeholder 5"/>
          <p:cNvSpPr>
            <a:spLocks noGrp="1"/>
          </p:cNvSpPr>
          <p:nvPr>
            <p:ph sz="half" idx="4"/>
          </p:nvPr>
        </p:nvSpPr>
        <p:spPr/>
        <p:txBody>
          <a:bodyPr/>
          <a:lstStyle/>
          <a:p>
            <a:r>
              <a:t>1.建立完善的设备管理信息系统，实现设备维护数据的实时更新和共享。</a:t>
            </a:r>
          </a:p>
          <a:p>
            <a:r>
              <a:t>2.通过数据分析，发现设备运行规律，为优化维护提供决策支持。</a:t>
            </a:r>
          </a:p>
          <a:p>
            <a:r>
              <a:t>3.运用物联网技术，实现设备的远程监控和维护，降低维护成本。</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优化维护的策略与方法</a:t>
            </a:r>
          </a:p>
        </p:txBody>
      </p:sp>
      <p:sp>
        <p:nvSpPr>
          <p:cNvPr id="3" name="Text Placeholder 2"/>
          <p:cNvSpPr>
            <a:spLocks noGrp="1"/>
          </p:cNvSpPr>
          <p:nvPr>
            <p:ph type="body" idx="1"/>
          </p:nvPr>
        </p:nvSpPr>
        <p:spPr/>
        <p:txBody>
          <a:bodyPr/>
          <a:lstStyle/>
          <a:p>
            <a:r>
              <a:t>维护流程优化</a:t>
            </a:r>
          </a:p>
        </p:txBody>
      </p:sp>
      <p:sp>
        <p:nvSpPr>
          <p:cNvPr id="4" name="Content Placeholder 3"/>
          <p:cNvSpPr>
            <a:spLocks noGrp="1"/>
          </p:cNvSpPr>
          <p:nvPr>
            <p:ph sz="half" idx="2"/>
          </p:nvPr>
        </p:nvSpPr>
        <p:spPr/>
        <p:txBody>
          <a:bodyPr/>
          <a:lstStyle/>
          <a:p>
            <a:r>
              <a:t>1.简化维护流程，提高维护效率，减少设备停机时间。</a:t>
            </a:r>
          </a:p>
          <a:p>
            <a:r>
              <a:t>2.制定标准化的维护操作规范，降低人为错误的风险。</a:t>
            </a:r>
          </a:p>
          <a:p>
            <a:r>
              <a:t>3.引入精益管理理念，不断优化维护流程，提高设备整体运行水平。</a:t>
            </a:r>
          </a:p>
          <a:p/>
        </p:txBody>
      </p:sp>
      <p:sp>
        <p:nvSpPr>
          <p:cNvPr id="5" name="Text Placeholder 4"/>
          <p:cNvSpPr>
            <a:spLocks noGrp="1"/>
          </p:cNvSpPr>
          <p:nvPr>
            <p:ph type="body" idx="3"/>
          </p:nvPr>
        </p:nvSpPr>
        <p:spPr/>
        <p:txBody>
          <a:bodyPr/>
          <a:lstStyle/>
          <a:p>
            <a:r>
              <a:t>维护技术创新</a:t>
            </a:r>
          </a:p>
        </p:txBody>
      </p:sp>
      <p:sp>
        <p:nvSpPr>
          <p:cNvPr id="6" name="Content Placeholder 5"/>
          <p:cNvSpPr>
            <a:spLocks noGrp="1"/>
          </p:cNvSpPr>
          <p:nvPr>
            <p:ph sz="half" idx="4"/>
          </p:nvPr>
        </p:nvSpPr>
        <p:spPr/>
        <p:txBody>
          <a:bodyPr/>
          <a:lstStyle/>
          <a:p>
            <a:r>
              <a:t>1.关注行业最新维护技术动态，及时引进新技术，提高维护水平。</a:t>
            </a:r>
          </a:p>
          <a:p>
            <a:r>
              <a:t>2.加大技术研发投入，推动维护技术的自主创新。</a:t>
            </a:r>
          </a:p>
          <a:p>
            <a:r>
              <a:t>3.结合设备实际情况，因地制宜地应用新技术，确保维护效果。</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优化维护的策略与方法</a:t>
            </a:r>
          </a:p>
        </p:txBody>
      </p:sp>
      <p:sp>
        <p:nvSpPr>
          <p:cNvPr id="3" name="Content Placeholder 2"/>
          <p:cNvSpPr>
            <a:spLocks noGrp="1"/>
          </p:cNvSpPr>
          <p:nvPr>
            <p:ph sz="half" idx="2"/>
          </p:nvPr>
        </p:nvSpPr>
        <p:spPr/>
        <p:txBody>
          <a:bodyPr/>
          <a:lstStyle/>
          <a:p>
            <a:r>
              <a:t>1.加强维护人员的技能培训，提高维护队伍的整体素质。</a:t>
            </a:r>
          </a:p>
          <a:p>
            <a:r>
              <a:t>2.建立完善的组织管理制度，明确各岗位职责，确保维护工作的顺利开展。</a:t>
            </a:r>
          </a:p>
          <a:p>
            <a:r>
              <a:t>3.加强团队沟通与协作，形成良好的工作氛围，提高维护效率。</a:t>
            </a:r>
          </a:p>
          <a:p/>
        </p:txBody>
      </p:sp>
      <p:sp>
        <p:nvSpPr>
          <p:cNvPr id="4" name="Text Placeholder 3"/>
          <p:cNvSpPr>
            <a:spLocks noGrp="1"/>
          </p:cNvSpPr>
          <p:nvPr>
            <p:ph type="body" idx="3"/>
          </p:nvPr>
        </p:nvSpPr>
        <p:spPr/>
        <p:txBody>
          <a:bodyPr/>
          <a:lstStyle/>
          <a:p>
            <a:r>
              <a:t>环保与可持续性发展</a:t>
            </a:r>
          </a:p>
        </p:txBody>
      </p:sp>
      <p:sp>
        <p:nvSpPr>
          <p:cNvPr id="5" name="Content Placeholder 4"/>
          <p:cNvSpPr>
            <a:spLocks noGrp="1"/>
          </p:cNvSpPr>
          <p:nvPr>
            <p:ph sz="half" idx="4"/>
          </p:nvPr>
        </p:nvSpPr>
        <p:spPr/>
        <p:txBody>
          <a:bodyPr/>
          <a:lstStyle/>
          <a:p>
            <a:r>
              <a:t>1.在维护过程中注重环保，减少废弃物排放，降低对环境的影响。</a:t>
            </a:r>
          </a:p>
          <a:p>
            <a:r>
              <a:t>2.积极推广绿色维护技术，提高资源利用效率。</a:t>
            </a:r>
          </a:p>
          <a:p>
            <a:r>
              <a:t>3.加强与环保部门的合作，确保热力设备维护与优化研究的可持续性发展。</a:t>
            </a:r>
          </a:p>
        </p:txBody>
      </p:sp>
      <p:sp>
        <p:nvSpPr>
          <p:cNvPr id="6" name="Text Placeholder 5"/>
          <p:cNvSpPr>
            <a:spLocks noGrp="1"/>
          </p:cNvSpPr>
          <p:nvPr>
            <p:ph type="body" idx="1"/>
          </p:nvPr>
        </p:nvSpPr>
        <p:spPr/>
        <p:txBody>
          <a:bodyPr/>
          <a:lstStyle/>
          <a:p>
            <a:r>
              <a:t>人员培训与组织管理</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https://d.book118.com/286212131124010034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热力设备维护的重要性</vt:lpstr>
      <vt:lpstr> 热力设备维护的重要性</vt:lpstr>
      <vt:lpstr> 热力设备维护的重要性</vt:lpstr>
      <vt:lpstr> 热力设备常见故障及原因</vt:lpstr>
      <vt:lpstr> 热力设备常见故障及原因</vt:lpstr>
      <vt:lpstr> 热力设备常见故障及原因</vt:lpstr>
      <vt:lpstr> 热力设备常见故障及原因</vt:lpstr>
      <vt:lpstr> 设备维护计划与执行</vt:lpstr>
      <vt:lpstr> 设备维护计划与执行</vt:lpstr>
      <vt:lpstr> 设备维护计划与执行</vt:lpstr>
      <vt:lpstr> 设备维护计划与执行</vt:lpstr>
      <vt:lpstr> 优化维护的策略与方法</vt:lpstr>
      <vt:lpstr> 优化维护的策略与方法</vt:lpstr>
      <vt:lpstr> 优化维护的策略与方法</vt:lpstr>
      <vt:lpstr> 优化维护的策略与方法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2024-09-03T20:04:09.340</cp:lastPrinted>
  <dcterms:created xsi:type="dcterms:W3CDTF">2024-09-03T12:04:09Z</dcterms:created>
  <dcterms:modified xsi:type="dcterms:W3CDTF">2024-09-03T12:04:11Z</dcterms:modified>
</cp:coreProperties>
</file>