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DF504-DC28-4115-88C9-B69E2F8A6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D24C3-75F5-41C9-A1EA-A699EBB50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1311C-C60F-49BC-A81D-36F1A1D2C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B80AD-8387-4A30-89A5-037B69DD1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379802-A388-4200-A76A-2D7C57D7B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AF9156-F76B-4E7B-81AD-BACA08748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F8694E-B524-47B6-A74A-55F255648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EC13B-84B7-4468-9A58-8F206F088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2CAFB-CC5B-454A-8615-62773EDC1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9F8C3-FD48-4873-9BF4-71D76D454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BDDDE-17D7-4C79-969D-B2428004E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1321005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心理健康纳入体检项目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当前体检项目的局限性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将心理健康纳入体检项目的建议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实施心理健康纳入体检项目的挑战与对策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传统的体检项目主要关注身体健康，而忽视了对心理状态的评估。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随着社会压力的增加和人们生活节奏的加快，心理健康问题逐渐成为公众关注的焦点。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75" r="10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708" b="37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提高公众对心理健康的重视程度，促进身心健康观念的普及。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为个体提供早期心理干预和治疗的依据，降低心理障碍的发生率。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有助于促进个体在工作和生活中的全面发展，提高生活质量。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建立良好饮食习惯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多样化食物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婴幼儿期是建立饮食习惯的关键时期，应尽量提供多样化的食物，包括蔬菜、水果、谷物、蛋白质来源等，以满足宝宝全面的营养需求。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定时定量喂养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建立规律的喂养时间和量，不仅有利于宝宝的生长发育，还有助于培养孩子良好的自我调节能力。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不添加调味品和添加剂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婴幼儿的消化系统尚未完全发育，因此应避免给宝宝添加盐、糖、辛辣调味品以及添加剂，以防过度刺激。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88" r="1668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婴幼儿对某些食物可能存在过敏风险，尤其是对鱼、蛋、坚果等食物，家长应密切关注宝宝在食用过程中是否出现过敏症状，及时处理。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过敏风险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有些婴幼儿可能因为不喜欢某种食物的口感或气味而产生进食困难，家长需要耐心引导宝宝尝试，不要强迫喂食。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进食困难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随着宝宝逐渐尝试不同食物，家长需留意宝宝摄入的营养是否均衡，确保宝宝获得足够的维生素、矿物质和蛋白质。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营养不均衡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婴幼儿喂养的挑战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母乳是天然的食品，含有宝宝成长所需的蛋白质、脂肪、碳水化合物、维生素和矿物质，能够满足婴幼儿全面的营养需求。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全面营养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母乳含有丰富的免疫球蛋白和抗体，能够增强宝宝的免疫力，降低感染和过敏的风险。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免疫保护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母乳中含有丰富的脑营养素，如多不饱和脂肪酸和胆碱，有助于促进宝宝的智力和神经发育。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促进智力发展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母乳喂养过程中，妈妈与宝宝之间的亲密接触有助于增进母子感情，对宝宝的情感发展也有积极的影响。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提高亲子情感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母乳喂养的益处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当前体检项目的局限性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缺乏心理健康评估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传统体检项目主要关注身体健康，缺乏对心理状态的评估，无法全面了解个体的健康状况。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心理健康问题与身体健康问题同样重要，缺乏心理评估可能导致某些心理问题被忽视，延误干预和治疗。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5" b="3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忽视心理问题对身体健康的影响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心理状态对身体健康有显著影响，例如压力、焦虑和抑郁等心理问题可能导致免疫系统功能下降、慢性疼痛和心血管疾病等身体健康问题。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忽视心理问题的影响，可能导致身体健康问题的误诊或治疗效果不佳，影响个体健康和生活质量。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https://d.book118.com/286213210054010100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2024-09-24T07:27:58.135</cp:lastPrinted>
  <dcterms:created xsi:type="dcterms:W3CDTF">2024-09-23T23:27:58Z</dcterms:created>
  <dcterms:modified xsi:type="dcterms:W3CDTF">2024-09-23T23:28:00Z</dcterms:modified>
</cp:coreProperties>
</file>