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4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80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3FEDD-4005-417D-9F7C-B26C45115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979B3-F15F-40FA-AB3D-6964CACCF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C4B2F-9A80-4740-BB5E-01793A8B3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80517-207B-4EC0-9606-72EDE425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969188-2CB2-4EB8-899E-226915932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678DE5-502F-4480-98F1-3771263D0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074131-41EA-4AFD-A93B-D0B64A357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2A768-9652-4A35-B0FE-D264C18B2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95D55-F950-4575-98C5-286AED7CD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C2E17-2A3F-4F6C-A983-7F0AD1720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46BF4-26E0-4F87-8399-015E3401C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398" r:id="rId2"/>
    <p:sldLayoutId id="2147511399" r:id="rId3"/>
    <p:sldLayoutId id="2147511400" r:id="rId4"/>
    <p:sldLayoutId id="2147511401" r:id="rId5"/>
    <p:sldLayoutId id="2147511402" r:id="rId6"/>
    <p:sldLayoutId id="2147511403" r:id="rId7"/>
    <p:sldLayoutId id="2147511404" r:id="rId8"/>
    <p:sldLayoutId id="2147511405" r:id="rId9"/>
    <p:sldLayoutId id="2147511406" r:id="rId10"/>
    <p:sldLayoutId id="214751140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14" Type="http://schemas.openxmlformats.org/officeDocument/2006/relationships/tags" Target="../tags/tag743.xml" /><Relationship Id="rId15" Type="http://schemas.openxmlformats.org/officeDocument/2006/relationships/tags" Target="../tags/tag744.xml" /><Relationship Id="rId16" Type="http://schemas.openxmlformats.org/officeDocument/2006/relationships/tags" Target="../tags/tag745.xml" /><Relationship Id="rId17" Type="http://schemas.openxmlformats.org/officeDocument/2006/relationships/tags" Target="../tags/tag746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7.xml" /><Relationship Id="rId3" Type="http://schemas.openxmlformats.org/officeDocument/2006/relationships/tags" Target="../tags/tag748.xml" /><Relationship Id="rId4" Type="http://schemas.openxmlformats.org/officeDocument/2006/relationships/tags" Target="../tags/tag749.xml" /><Relationship Id="rId5" Type="http://schemas.openxmlformats.org/officeDocument/2006/relationships/tags" Target="../tags/tag750.xml" /><Relationship Id="rId6" Type="http://schemas.openxmlformats.org/officeDocument/2006/relationships/tags" Target="../tags/tag751.xml" /><Relationship Id="rId7" Type="http://schemas.openxmlformats.org/officeDocument/2006/relationships/tags" Target="../tags/tag752.xml" /><Relationship Id="rId8" Type="http://schemas.openxmlformats.org/officeDocument/2006/relationships/tags" Target="../tags/tag753.xml" /><Relationship Id="rId9" Type="http://schemas.openxmlformats.org/officeDocument/2006/relationships/tags" Target="../tags/tag7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55.xml" /><Relationship Id="rId3" Type="http://schemas.openxmlformats.org/officeDocument/2006/relationships/tags" Target="../tags/tag756.xml" /><Relationship Id="rId4" Type="http://schemas.openxmlformats.org/officeDocument/2006/relationships/tags" Target="../tags/tag7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8.xml" /><Relationship Id="rId11" Type="http://schemas.openxmlformats.org/officeDocument/2006/relationships/tags" Target="../tags/tag779.xml" /><Relationship Id="rId12" Type="http://schemas.openxmlformats.org/officeDocument/2006/relationships/tags" Target="../tags/tag780.xml" /><Relationship Id="rId13" Type="http://schemas.openxmlformats.org/officeDocument/2006/relationships/tags" Target="../tags/tag781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Relationship Id="rId5" Type="http://schemas.openxmlformats.org/officeDocument/2006/relationships/tags" Target="../tags/tag773.xml" /><Relationship Id="rId6" Type="http://schemas.openxmlformats.org/officeDocument/2006/relationships/tags" Target="../tags/tag774.xml" /><Relationship Id="rId7" Type="http://schemas.openxmlformats.org/officeDocument/2006/relationships/tags" Target="../tags/tag775.xml" /><Relationship Id="rId8" Type="http://schemas.openxmlformats.org/officeDocument/2006/relationships/tags" Target="../tags/tag776.xml" /><Relationship Id="rId9" Type="http://schemas.openxmlformats.org/officeDocument/2006/relationships/tags" Target="../tags/tag7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0.xml" /><Relationship Id="rId11" Type="http://schemas.openxmlformats.org/officeDocument/2006/relationships/tags" Target="../tags/tag791.xml" /><Relationship Id="rId12" Type="http://schemas.openxmlformats.org/officeDocument/2006/relationships/tags" Target="../tags/tag792.xml" /><Relationship Id="rId13" Type="http://schemas.openxmlformats.org/officeDocument/2006/relationships/tags" Target="../tags/tag793.xml" /><Relationship Id="rId2" Type="http://schemas.openxmlformats.org/officeDocument/2006/relationships/tags" Target="../tags/tag782.xml" /><Relationship Id="rId3" Type="http://schemas.openxmlformats.org/officeDocument/2006/relationships/tags" Target="../tags/tag783.xml" /><Relationship Id="rId4" Type="http://schemas.openxmlformats.org/officeDocument/2006/relationships/tags" Target="../tags/tag784.xml" /><Relationship Id="rId5" Type="http://schemas.openxmlformats.org/officeDocument/2006/relationships/tags" Target="../tags/tag785.xml" /><Relationship Id="rId6" Type="http://schemas.openxmlformats.org/officeDocument/2006/relationships/tags" Target="../tags/tag786.xml" /><Relationship Id="rId7" Type="http://schemas.openxmlformats.org/officeDocument/2006/relationships/tags" Target="../tags/tag787.xml" /><Relationship Id="rId8" Type="http://schemas.openxmlformats.org/officeDocument/2006/relationships/tags" Target="../tags/tag788.xml" /><Relationship Id="rId9" Type="http://schemas.openxmlformats.org/officeDocument/2006/relationships/tags" Target="../tags/tag7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4.xml" /><Relationship Id="rId3" Type="http://schemas.openxmlformats.org/officeDocument/2006/relationships/tags" Target="../tags/tag795.xml" /><Relationship Id="rId4" Type="http://schemas.openxmlformats.org/officeDocument/2006/relationships/tags" Target="../tags/tag796.xml" /><Relationship Id="rId5" Type="http://schemas.openxmlformats.org/officeDocument/2006/relationships/tags" Target="../tags/tag7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8.xml" /><Relationship Id="rId3" Type="http://schemas.openxmlformats.org/officeDocument/2006/relationships/tags" Target="../tags/tag799.xml" /><Relationship Id="rId4" Type="http://schemas.openxmlformats.org/officeDocument/2006/relationships/tags" Target="../tags/tag8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14021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活动策划创意总监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活动策划创意总监的职责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活动策划创意总监的技能要求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活动策划创意总监的经验要求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活动策划创意总监的素质要求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活动策划创意总监的职业发展前景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活动策划创意总监的职责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负责活动策划方案的创意构思</a:t>
            </a:r>
            <a:endParaRPr lang="zh-CN" altLang="en-US"/>
          </a:p>
        </p:txBody>
      </p:sp>
      <p:sp>
        <p:nvSpPr>
          <p:cNvPr id="105100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负责制定活动策划方案的整体创意方向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提出新颖、独特的创意构想，为活动策划提供灵感和动力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协调团队成员，将创意构思转化为具体的策划方案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跟踪行业动态，不断更新和创新活动策划方案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2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监督活动策划方案的实施</a:t>
            </a:r>
            <a:endParaRPr lang="zh-CN" altLang="en-US"/>
          </a:p>
        </p:txBody>
      </p:sp>
      <p:sp>
        <p:nvSpPr>
          <p:cNvPr id="105129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0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0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0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对活动策划方案进行评估和调整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0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0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1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1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确保活动策划方案的顺利实施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1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1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2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对活动策划方案进行全程跟踪和监督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2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2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2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对活动策划方案中的问题及时发现并解决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1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协调团队成员的工作</a:t>
            </a:r>
            <a:endParaRPr lang="zh-CN" altLang="en-US"/>
          </a:p>
        </p:txBody>
      </p:sp>
      <p:sp>
        <p:nvSpPr>
          <p:cNvPr id="1051616" name="正文"/>
          <p:cNvSpPr txBox="1"/>
          <p:nvPr>
            <p:custDataLst>
              <p:tags r:id="rId2"/>
            </p:custDataLst>
          </p:nvPr>
        </p:nvSpPr>
        <p:spPr>
          <a:xfrm>
            <a:off x="3520105" y="2008917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协调团队成员的工作：确保团队成员之间的顺畅沟通，协调各方资源，推动项目顺利进行。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8" name="标题"/>
          <p:cNvSpPr txBox="1"/>
          <p:nvPr>
            <p:custDataLst>
              <p:tags r:id="rId3"/>
            </p:custDataLst>
          </p:nvPr>
        </p:nvSpPr>
        <p:spPr>
          <a:xfrm>
            <a:off x="3520105" y="1490400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1620" name="正文"/>
          <p:cNvSpPr txBox="1"/>
          <p:nvPr>
            <p:custDataLst>
              <p:tags r:id="rId4"/>
            </p:custDataLst>
          </p:nvPr>
        </p:nvSpPr>
        <p:spPr>
          <a:xfrm>
            <a:off x="3520105" y="3213321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制定策划方案：根据客户需求和市场调研，制定具有创意和可行性的活动策划方案。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2" name="标题"/>
          <p:cNvSpPr txBox="1"/>
          <p:nvPr>
            <p:custDataLst>
              <p:tags r:id="rId5"/>
            </p:custDataLst>
          </p:nvPr>
        </p:nvSpPr>
        <p:spPr>
          <a:xfrm>
            <a:off x="3520105" y="2694804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1624" name="正文"/>
          <p:cNvSpPr txBox="1"/>
          <p:nvPr>
            <p:custDataLst>
              <p:tags r:id="rId6"/>
            </p:custDataLst>
          </p:nvPr>
        </p:nvSpPr>
        <p:spPr>
          <a:xfrm>
            <a:off x="3520105" y="4417725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创意指导：激发团队成员的创意潜能，提供创意方向和思路，确保活动策划的创新性和独特性。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6" name="标题"/>
          <p:cNvSpPr txBox="1"/>
          <p:nvPr>
            <p:custDataLst>
              <p:tags r:id="rId7"/>
            </p:custDataLst>
          </p:nvPr>
        </p:nvSpPr>
        <p:spPr>
          <a:xfrm>
            <a:off x="3520105" y="3899208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1628" name="正文"/>
          <p:cNvSpPr txBox="1"/>
          <p:nvPr>
            <p:custDataLst>
              <p:tags r:id="rId8"/>
            </p:custDataLst>
          </p:nvPr>
        </p:nvSpPr>
        <p:spPr>
          <a:xfrm>
            <a:off x="3520105" y="5622128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项目管理：负责活动的整体规划和管理，包括时间安排、预算控制、人员分工等，确保项目按时、按质、按预算完成。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0" name="标题"/>
          <p:cNvSpPr txBox="1"/>
          <p:nvPr>
            <p:custDataLst>
              <p:tags r:id="rId9"/>
            </p:custDataLst>
          </p:nvPr>
        </p:nvSpPr>
        <p:spPr>
          <a:xfrm>
            <a:off x="3520105" y="5103611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1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活动策划创意总监的技能要求</a:t>
            </a:r>
            <a:endParaRPr lang="zh-CN" altLang="en-US"/>
          </a:p>
        </p:txBody>
      </p:sp>
      <p:sp>
        <p:nvSpPr>
          <p:cNvPr id="105191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创意能力</a:t>
            </a:r>
            <a:endParaRPr lang="zh-CN" altLang="en-US"/>
          </a:p>
        </p:txBody>
      </p:sp>
      <p:sp>
        <p:nvSpPr>
          <p:cNvPr id="105237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创意策划：能够提出新颖、有创意的活动策划方案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创意思维：具备创造性思维，能够不断产生新的想法和创意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创新能力：能够不断尝试新的方法和手段，推动活动的创新发展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创意表现：能够将创意通过有效的形式表现出来，吸引参与者的兴趣和关注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沟通能力</a:t>
            </a:r>
            <a:endParaRPr lang="zh-CN" altLang="en-US"/>
          </a:p>
        </p:txBody>
      </p:sp>
      <p:sp>
        <p:nvSpPr>
          <p:cNvPr id="105268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69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269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清晰表达：能够用简洁明了的语言阐述策划创意和意图，使团队成员理解并执行。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69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69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倾听反馈：善于倾听各方意见和建议，从中获取灵感和改进方案。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70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70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跨部门协作：与其他部门建立良好的沟通机制，确保活动策划的顺利实施。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70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71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危机处理：在遇到突发情况时，能够迅速、妥善地与相关人员沟通协调，解决问题。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组织协调能力</a:t>
            </a:r>
            <a:endParaRPr lang="zh-CN" altLang="en-US"/>
          </a:p>
        </p:txBody>
      </p:sp>
      <p:sp>
        <p:nvSpPr>
          <p:cNvPr id="105299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组织协调能力：能够有效地协调团队成员，确保活动策划的顺利进行。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0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0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创意设计能力：具备创新思维和设计能力，能够提出独特的活动创意和设计方案。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0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1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项目管理能力：能够有效地管理活动策划项目，确保项目按时按质完成。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1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1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1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沟通能力：具备出色的沟通能力，能够与团队成员、客户和供应商进行有效的沟通和协调。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1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2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解决问题的能力</a:t>
            </a:r>
            <a:endParaRPr lang="zh-CN" altLang="en-US"/>
          </a:p>
        </p:txBody>
      </p:sp>
      <p:sp>
        <p:nvSpPr>
          <p:cNvPr id="105330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解决问题的能力：能够快速识别问题，提出有效的解决方案，并具备应对突发状况的能力。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1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创新思维：能够独立思考，提出新颖的创意和想法，为活动策划注入新的元素。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1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团队合作：能够与团队成员有效协作，发挥各自的优势，共同完成活动策划任务。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1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沟通能力：能够清晰地表达自己的想法和创意，与团队成员、客户和其他利益相关者进行有效的沟通。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0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活动策划创意总监的经验要求</a:t>
            </a:r>
            <a:endParaRPr lang="zh-CN" altLang="en-US"/>
          </a:p>
        </p:txBody>
      </p:sp>
      <p:sp>
        <p:nvSpPr>
          <p:cNvPr id="105360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https://d.book118.com/286214021203010050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7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5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0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活动策划创意总监</vt:lpstr>
      <vt:lpstr>目录</vt:lpstr>
      <vt:lpstr>活动策划创意总监的职责</vt:lpstr>
      <vt:lpstr>负责活动策划方案的创意构思</vt:lpstr>
      <vt:lpstr>监督活动策划方案的实施</vt:lpstr>
      <vt:lpstr>协调团队成员的工作</vt:lpstr>
      <vt:lpstr>活动策划创意总监的技能要求</vt:lpstr>
      <vt:lpstr>创意能力</vt:lpstr>
      <vt:lpstr>沟通能力</vt:lpstr>
      <vt:lpstr>组织协调能力</vt:lpstr>
      <vt:lpstr>解决问题的能力</vt:lpstr>
      <vt:lpstr>活动策划创意总监的经验要求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2024-09-16T04:20:36.636</cp:lastPrinted>
  <dcterms:created xsi:type="dcterms:W3CDTF">2024-09-15T20:20:36Z</dcterms:created>
  <dcterms:modified xsi:type="dcterms:W3CDTF">2024-09-15T20:20:39Z</dcterms:modified>
</cp:coreProperties>
</file>