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AF5BA03-845D-4FD1-A617-9726B81DF5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72089-6FE1-4D11-A459-B79308D4B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8D8DB-7D4A-41E4-8DD4-9E265879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9972A-E817-455B-B8EC-6EB8EB31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6618D-82C1-4780-8F4F-4B20DA82D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DD7591-13EF-40D9-9CB3-25C7558E2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1CB3DE-CB76-46A7-88E3-467D74E7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AC33B-9FD8-4A30-820D-142063637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82370-BCD4-43F3-A329-4A1B83009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0BE48-B471-4F94-96ED-141AD001C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ED2DD-8AC6-417E-9A4B-A06C64CF6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A229D-891B-4A57-83CC-5B4AE1B3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3B022BF-852E-4A2E-8891-7F45683D64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1BCCF6-6FA8-4375-A597-E261D3F5D8E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1414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人工智能改变教学方式的契机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人工智能提高教学效率的机制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人工智能促进教学创新的路径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人工智能课程设计的未来发展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人工智能教学模式的未来展望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人工智能在教育领域的应用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人工智能技术在教育领域的应用日益普及，通过智能化技术的运用，教学方式得到了革新。人工智能能够为教育领域带来更广阔的发展空间，为教育提供更多元化的可能性。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根据学生的不同需求制定学习计划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及时了解学生的学习状况，调整教学内容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根据学生的学习特点提供个性化辅导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激发学生学习的内在兴趣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智能教育工具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提供在线学习资源和交互式学习体验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辅助学生学习，提供个性化的学习建议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虚拟教师助手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虚拟教师助手是一种基于人工智能技术的智能助教系统，可以为学生提供个性化指导和帮助。通过与虚拟教师互动，学生可以更好地理解知识，提高学习效率。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教学方式的改变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通过智能工具与学生互动，提高课堂参与度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互动性增强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根据学生的学习情况调整教学内容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通过数据分析评估学生的学习效果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人工智能提高教学效率的机制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教学过程智能化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教学过程的智能化是指利用人工智能技术，使教学过程更加智能和高效。通过智能化教学，可以个性化定制教学方案，提供针对性指导，从而提高学生的学习效率。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自动化评估系统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利用人工智能技术进行教学评估，减少人工工作量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教学评估自动化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自动化评估系统可以实时提供学生学习情况反馈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通过自动化评估系统可以进行大数据分析，为教学决策提供支持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数据驱动教学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通过对学生数据的分析，实现个性化教学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利用数据驱动教学，优化教学资源配置，提高教学效率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优化教学资源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数据驱动教学可以实现自适应学习，根据学生表现调整教学内容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智能课件设计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智能课件设计利用人工智能技术，根据学生的学习情况自动调整教学内容和方式。通过智能课件设计，可以提高教学效率，增强学生学习体验，促进教学质量的提升。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人工智能促进教学创新的路径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虚拟现实技术在教学中的应用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现实技术通过模拟真实场景，可以让学生身临其境，提高学习的趣味性和参与度。此外，虚拟现实技术还可以为学生提供更加直观的学习体验，加深他们对知识的理解和记忆。这种全新的教学方式有助于解决传统教学方式中的局限性，激发学生的学习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区块链技术与教学创新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区块链技术可以确保教学数据的透明性，增加教学过程的公开和可信度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透明度增加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区块链技术可以保障学生个人数据的安全，防止数据篡改和泄露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数据安全性提升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区块链的智能合约可应用于教学成绩、奖励等方面，提高效率和公平性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智能合约应用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产学合作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与行业合作，将实际案例融入教学中，提高实用性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与国外教育机构合作，引进国际先进教学理念和技术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社区参与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与社区合作，提供更加贴近实际生活的教学内容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跨界合作与教学创新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通过不同学科领域的合作，促进教学内容的跨度和深度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创客教育与教学创新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创客教育可以让学生通过动手实践，培养解决问题的能力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培养实践能力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创客教育鼓励学生不断创新和尝试，培养创造性思维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激发创新思维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创客教育强调合作与分享，培养学生团队合作的意识和能力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的发展为教学创新提供了新的契机与可能。利用虚拟现实、区块链、跨界合作和创客教育等技术手段，我们能够打破传统教学的束缚，促进学生综合素质的全面发展。未来，我们可以期待人工智能与教育领域更加深入的结合，为教学带来更多的惊喜和改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https://d.book118.com/286214141012010104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人工智能改变教学方式的契机</vt:lpstr>
      <vt:lpstr>目录</vt:lpstr>
      <vt:lpstr>第1章 人工智能在教育领域的应用</vt:lpstr>
      <vt:lpstr>人工智能与教育</vt:lpstr>
      <vt:lpstr>个性化学习</vt:lpstr>
      <vt:lpstr>智能教育工具</vt:lpstr>
      <vt:lpstr> </vt:lpstr>
      <vt:lpstr>教学方式的改变</vt:lpstr>
      <vt:lpstr>第二章 人工智能提高教学效率的机制</vt:lpstr>
      <vt:lpstr> </vt:lpstr>
      <vt:lpstr>自动化评估系统</vt:lpstr>
      <vt:lpstr>数据驱动教学</vt:lpstr>
      <vt:lpstr> </vt:lpstr>
      <vt:lpstr>第3章 人工智能促进教学创新的路径</vt:lpstr>
      <vt:lpstr> </vt:lpstr>
      <vt:lpstr>区块链技术与教学创新</vt:lpstr>
      <vt:lpstr>跨界合作与教学创新</vt:lpstr>
      <vt:lpstr>创客教育与教学创新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2024-09-29T14:32:31.894</cp:lastPrinted>
  <dcterms:created xsi:type="dcterms:W3CDTF">2024-09-29T06:32:31Z</dcterms:created>
  <dcterms:modified xsi:type="dcterms:W3CDTF">2024-09-29T06:32:33Z</dcterms:modified>
</cp:coreProperties>
</file>