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219E1-9756-4FF0-ABAD-CEEAA961D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ED967-AD38-48D4-AD73-57506E808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6A7D5-5F6B-4B61-965B-C319E326B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7DD96-BF74-4C37-A094-73C1D940C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BEE25E-8CCB-42AF-9E1E-0EB811C28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AB43E9-1D28-4613-86C2-C8FF064E8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FF9AF3-96AE-47F5-896F-9F17AA403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BD6E3-3686-4FC6-9B1C-FDDF0BC41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7700F-ABDF-47D8-B7BA-AFB13465B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9F7BE-0027-419D-8251-80215E9E9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DCC71-96AB-4737-982C-77E630366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14231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小学教学质量提升方案培养学生的领导能力和团队合作能力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领导力与团队合作能力的重要性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当前小学教学中存在的问题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小学教学质量提升方案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随着社会的发展，领导能力和团队合作能力已成为人才评价的重要标准。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当代社会需求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754" r="2275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小学阶段的重要性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当前教育改革强调学生全面发展，注重培养学生的非认知能力。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小学阶段是学生基础素质形成的关键时期，对领导能力和团队合作能力的培养具有重要意义。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通过培养领导能力和团队合作能力，有助于提高学生的综合素质，为其未来发展奠定基础。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提高学生综合素质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推动小学教学质量提升，有助于深化教育改革，实现教育公平与优质发展。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促进教育改革深化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223" r="322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培养具备领导能力和团队合作能力的学生，有助于适应社会发展的需要，为国家的未来发展做出贡献。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适应社会发展需要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领导力与团队合作能力的重要性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领导力对于组织和社会的发展至关重要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具备领导力的个体能够带领团队应对挑战、创新并推动社会进步，对于组织和社会的发展具有深远的影响。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领导力是现代社会不可或缺的重要能力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无论是在学校、工作场所还是社区中，领导力都是推动团队进步和达成目标的关键因素。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领导力有助于个人成长和实现自我价值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通过领导他人和参与团队活动，个人能够提升自信、锻炼沟通能力和解决问题的能力，进而实现自我价值。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领导力在现代社会中的意义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团队合作能力促进个人成长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在团队中与他人合作，个人能够学习到新的技能、知识和经验，拓展自己的视野和思维方式。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团队合作能力提高工作效率和质量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团队成员之间相互协作、共享资源和信息，能够快速有效地完成任务，提高工作效率和质量。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团队合作能力增强集体凝聚力和归属感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团队成员之间互相支持、鼓励和帮助，能够形成紧密的集体凝聚力，让个人感受到归属感和成就感。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团队合作能力对个人和集体的影响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当前小学教学中存在的问题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传统教学模式往往以教师为主导，学生处于被动接受的地位，缺乏主动参与和思考的机会。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以教师为中心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传统教学方式单一，缺乏多样性和灵活性，无法满足不同学生的个性化需求。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单一的教学方式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传统教学模式注重知识传授，忽视学生领导力和团队合作能力等软技能的培养。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忽视学生能力培养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传统教学模式的局限性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缺乏沟通能力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缺乏解决问题的能力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缺乏团队协作能力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学生缺乏领导力和团队合作能力的表现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学生在课堂上表现不够自信，不敢表达自己的观点和想法。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学生在面对问题和困难时，缺乏主动寻找解决方案的能力。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学生之间缺乏有效的沟通和交流，无法建立良好的合作关系。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学生在团队中无法有效地发挥作用，缺乏与团队成员协作的能力。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小学教学质量提升方案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https://d.book118.com/286214231203010040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2024-09-07T07:16:12.680</cp:lastPrinted>
  <dcterms:created xsi:type="dcterms:W3CDTF">2024-09-06T23:16:12Z</dcterms:created>
  <dcterms:modified xsi:type="dcterms:W3CDTF">2024-09-06T23:16:14Z</dcterms:modified>
</cp:coreProperties>
</file>