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6ED62-96A9-4C7C-BFBB-81D0FF002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61384-54BB-46C3-9532-7C1E6F091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23EF1-6A7D-49C3-8075-A4AA52BC6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3C66F1-C2C8-4BA0-BE46-4431779E7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71B2FF-9926-47D3-B701-5627521BD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6F658D-D73B-4ABC-B3AA-F94428B06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DA280E-04D2-4716-81C6-9E82B7E67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86FD9-F382-460E-824A-FEE5367D3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98A723-F702-4250-BAAD-01E67C79E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634D6-C528-48A5-A188-7D65A172A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059FE-5863-4F7D-80BC-F27E6FFEA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22115120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7110" y="2819046"/>
            <a:ext cx="7078980" cy="805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乳腺癌患者护理查房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患者基本情况介绍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专科护理措施实施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营养支持与饮食指导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心理护理与康复指导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患者基本情况介绍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患者女性，52岁，已婚，育有一子一女。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职业为会计师，工作压力较大，经常熬夜加班。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家族中有乳腺癌病史，母亲曾患有乳腺癌。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年龄、性别、职业等背景信息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患者于两年前发现左侧乳房有一肿块，当时未予重视。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一年前肿块逐渐增大，伴有疼痛，遂前往医院就诊。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经过乳腺钼靶X线检查、乳腺超声检查及活检，确诊为左侧乳腺癌。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随后进行了左侧乳腺癌根治术，术后给予化疗和放疗。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病史及治疗过程回顾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784686" y="1607814"/>
            <a:ext cx="2035112" cy="2035112"/>
            <a:chOff x="3784686" y="1607814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784686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03157" y="2261800"/>
            <a:ext cx="595503" cy="1060133"/>
            <a:chOff x="4503157" y="226180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03157" y="226180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07862" y="2998750"/>
            <a:ext cx="653320" cy="651796"/>
            <a:chOff x="1007862" y="2998750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07862" y="2998750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42096" y="2998750"/>
            <a:ext cx="653320" cy="651796"/>
            <a:chOff x="3642096" y="2998750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42096" y="2998750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283760" y="2998750"/>
            <a:ext cx="653320" cy="651796"/>
            <a:chOff x="6283760" y="2998750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283760" y="2998750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08945" y="2998750"/>
            <a:ext cx="651796" cy="651796"/>
            <a:chOff x="8908945" y="2998750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08945" y="2998750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患者目前处于化疗阶段，已完成三个疗程的化疗，病情相对稳定。</a:t>
            </a:r>
          </a:p>
        </p:txBody>
      </p:sp>
      <p:grpSp>
        <p:nvGrpSpPr>
          <p:cNvPr id="79" name="Group 7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0" name="AutoShape 8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TextBox 10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目前病情及治疗方案</a:t>
              </a:r>
            </a:p>
          </p:txBody>
        </p:sp>
      </p:grpSp>
      <p:sp>
        <p:nvSpPr>
          <p:cNvPr id="101" name="TextBox 101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患者目前处于化疗阶段，已完成三个疗程的化疗，病情相对稳定。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患者目前处于化疗阶段，已完成三个疗程的化疗，病情相对稳定。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患者目前处于化疗阶段，已完成三个疗程的化疗，病情相对稳定。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定时测量体温、脉搏、呼吸和血压，记录并观察其变化趋势。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注意观察皮肤颜色、温度、湿度及有无出血点等异常情况。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监测24小时出入量，包括尿量、引流量、呕吐物量等，以评估患者体液平衡状况。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生命体征监测与记录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采用疼痛评估工具，如NRS评分，定期评估患者疼痛程度。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根据疼痛评估结果，遵医嘱给予相应的镇痛措施，如药物镇痛、物理疗法等。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观察镇痛措施的效果，及时调整治疗方案，确保患者舒适。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疼痛评估与处理措施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心理状态评估及干预策略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通过与患者交流，了解其情绪变化、心理需求及应对能力。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采用心理评估量表，如焦虑自评量表（SAS）、抑郁自评量表（SDS）等，对患者心理状态进行量化评估。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根据心理评估结果，制定相应的心理干预策略，如心理疏导、认知行为疗法等，以缓解患者不良情绪，提高其生活质量。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专科护理措施实施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术后观察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协助患者完成术前检查，讲解手术必要性及可能的风险，进行术前心理疏导，帮助患者保持良好的心态。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密切观察患者生命体征，注意切口敷料有无渗血、渗液，保持引流管通畅，记录引流液的颜色、性质和量。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评估患者疼痛程度，遵医嘱给予镇痛药物，提供舒适的体位和环境，减轻患者痛苦。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手术前后护理要点讲解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化疗期间护理注意事项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向患者及家属讲解化疗的目的、方案、可能的不良反应及应对措施，消除患者恐惧心理。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合理选择静脉通路，避免化疗药物外渗，减轻静脉炎的发生。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鼓励患者少食多餐，提供清淡易消化食物，遵医嘱给予止吐药物，缓解胃肠道反应。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化疗前宣教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静脉保护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胃肠道反应护理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https://d.book118.com/286221151202010050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2024-09-16T04:06:03.348</cp:lastPrinted>
  <dcterms:created xsi:type="dcterms:W3CDTF">2024-09-15T20:06:03Z</dcterms:created>
  <dcterms:modified xsi:type="dcterms:W3CDTF">2024-09-15T20:06:05Z</dcterms:modified>
</cp:coreProperties>
</file>