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27DA9-5634-4FA0-B03D-E03B94FE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645B8-351E-4C1E-949C-4D6FD267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FD47-803A-4C0D-92BC-397EC066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9DED9-8C97-4780-BEB9-2710AE5B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5CBAF7-5732-453E-8185-0A7B3233E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7FCE5E-E6BE-45A6-B85D-950D8907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8E3073-951A-4908-A032-31B27DDD4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06564-9B6C-4825-AA57-24276BD8C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17B5B-9D9A-4F30-B372-C8BD1EB62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D24F8-26B5-4175-B33C-5FCC18316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A6061-8EEE-47BB-BCE6-965517064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24101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妇幼护理健康科普知识讲座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妇幼护理基础知识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常见妇幼疾病及预防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提高妇女和儿童的健康意识和自我保健能力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通过科普讲座，向妇女和儿童传授健康知识和技能，帮助他们更好地理解和维护自身健康。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预防疾病和促进健康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通过宣传正确的健康观念和行为习惯，降低妇女和儿童患病风险，提高他们的生活质量。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促进家庭和谐与社会发展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健康的妇女和儿童能够为社会创造更多的价值，为家庭带来幸福和安宁，推动社会和谐发展。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健康科普知识来源于科学研究和医学实践，具有权威性和可靠性，能够为公众提供正确的指导和建议。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科学性和权威性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针对妇女和儿童的不同需求和特点，提供有针对性的科普知识，帮助他们解决实际问题，提高生活质量。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针对性和实用性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健康科普知识的普及对于提高整个社会的健康水平具有重要意义，是一项公益事业，需要政府、社会和个人的共同努力。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普及性和公益性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妇幼护理基础知识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孕期饮食应注重营养均衡，多吃富含蛋白质、维生素和矿物质的食物，避免食用不健康食品。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孕期心理调适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08" r="18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孕期适当的运动有助于控制体重、增强体质，推荐孕妇选择散步、孕妇瑜伽等低强度运动。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孕期应保持心情愉悦，及时缓解焦虑和压力，可采取听音乐、阅读等方式调节情绪。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妇女孕期护理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提倡母乳喂养，根据婴儿需求进行哺乳，同时注意观察婴儿的排便和睡眠情况。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250" r="22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42" r="15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选择宽松、柔软、透气的衣服和尿布，保持婴儿皮肤清洁干燥。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婴儿穿着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建立规律的睡眠习惯，保持睡眠环境安静、舒适，有助于婴儿健康成长。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婴儿护理基础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鼓励儿童参加户外活动和体育锻炼，增强体质和免疫力。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培养儿童良好的饮食习惯，保证营养均衡，避免偏食和挑食。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关注儿童情感需求，培养自信心和社交能力，促进儿童全面发展。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儿童生长发育与护理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常见妇幼疾病及预防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914" b="14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914" b="149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孕期常见疾病及预防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孕期糖尿病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孕期糖尿病是孕妇常见的疾病之一，可通过控制饮食、增加运动和定期监测血糖来预防。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孕期高血压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孕期高血压可能导致先兆子痫等疾病，孕妇应保持血压稳定，定期进行检查。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孕期贫血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孕期贫血会影响母婴健康，孕妇应多食用富含铁的食物，如瘦肉、肝脏等。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腹泻和消化不良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儿童腹泻和消化不良是常见问题，家长应注意饮食卫生，避免让孩子食用过多生冷食物。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儿童过敏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儿童过敏问题日益严重，家长应了解过敏源，尽量避免让孩子接触过敏源，同时注意孩子的饮食和生活环境。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儿童容易感染上呼吸道感染，家长应注意室内空气流通，让孩子保持充足的睡眠和适当的运动。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儿童常见疾病及预防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https://d.book118.com/286224101204010042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2024-09-10T09:25:05.284</cp:lastPrinted>
  <dcterms:created xsi:type="dcterms:W3CDTF">2024-09-10T01:25:05Z</dcterms:created>
  <dcterms:modified xsi:type="dcterms:W3CDTF">2024-09-10T01:25:07Z</dcterms:modified>
</cp:coreProperties>
</file>