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26712-3CFD-4C21-8481-289CBE3D2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922D6-F3F6-485D-BA7F-21C37B4A6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D4BAA-5E36-44DA-A67B-BA939A01B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FD659-441E-4E31-8934-1F1ABD6BB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4557F8-2D24-44E9-AA6D-37405F072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0D223C-F989-41F5-9587-5FBBD22CA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A2D341-8C60-455C-AB6F-2AB7E2010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65FC8-F4B4-4766-A4C8-7C38F9831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85E04-80DD-4AFF-B217-77738AD59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F55C0-414A-40F0-87D1-1E72F55EE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4AEED-4C18-4061-AB2C-ADCBEFF96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2500323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88中国百货行业分析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消费者需求与购物行为分析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商品品类与供应链管理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营销策略与手段探讨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实体店铺运营管理及优化建议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数字化转型与科技创新应用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01" r="308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百货行业是指经营各类日用工业品、文化用品、针纺织品、食品等商品的零售商业企业。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商品种类繁多，经营方式灵活，服务功能齐全，是城市商业的重要组成部分。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百货行业特点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百货行业定义及特点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起步阶段（20世纪初-20世纪50年代）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中国百货行业起源于20世纪初，随着城市商业的兴起而逐渐发展。在20世纪50年代以前，百货商店主要以私营为主，经营规模较小。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250" r="10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发展阶段（20世纪50年代-90年代）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以后，随着国家对商业的社会主义改造，百货商店逐渐转为国营。在计划经济时期，百货商店成为商品流通的主渠道，承担着保障市场供应的重要任务。90年代以后，随着市场经济体制的建立，百货商店开始走向市场化经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转型升级阶段（21世纪初至今）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进入21世纪，随着互联网技术的快速发展和消费者需求的变化，传统百货商店面临严峻挑战。为了适应市场变化，百货商店开始进行转型升级，加强线上线下融合，提升服务质量和购物体验。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中国百货行业发展历程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中国百货行业市场规模庞大，但增速逐渐放缓。随着消费者需求的变化和互联网技术的冲击，传统百货商店面临客流下降、销售增长乏力等问题。同时，新兴业态如购物中心、电商等快速发展，对传统百货商店形成较大竞争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中国百货行业竞争激烈，市场集中度逐渐提高。一方面，大型连锁百货企业通过规模化经营、品牌化战略等手段提升竞争力；另一方面，新兴业态如购物中心、电商等凭借创新模式和便捷性优势快速崛起。未来，随着消费者需求的变化和市场竞争的加剧，百货行业将呈现多元化、个性化的发展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当前市场现状及竞争格局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消费者需求与购物行为分析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注重个性化、时尚化、体验化的消费需求，对新兴品牌和潮流商品有较高的接受度和购买意愿。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年轻消费者（18-30岁）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更加关注商品的品质和实用性，对知名品牌和传统百货商场有较高的信任度和忠诚度。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中年消费者（31-50岁）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重视商品的性价比和舒适度，对传统百货商场和老字号品牌有深厚的情感认同和购买习惯。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老年消费者（50岁以上）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不同年龄段消费者需求差异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随着互联网的普及和电商平台的快速发展，越来越多的消费者选择线上购物，享受便捷、快速、多样化的购物体验。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线上购物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虽然线上购物发展迅速，但线下购物仍然占据重要地位。消费者更注重实体店的商品展示、试穿试用、售后服务等方面，尤其对于高端商品和体验式消费，线下购物具有不可替代的优势。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线下购物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购物渠道选择与偏好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消费者忠诚度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在百货行业，消费者忠诚度对商场的经营和品牌形象至关重要。通过提供优质的商品和服务、建立良好的客户关系、开展会员制度等手段，可以提高消费者的忠诚度和黏性。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品牌认知度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品牌认知度是影响消费者购买决策的重要因素之一。知名品牌往往代表着高品质、高信誉和高附加值，能够吸引更多消费者的关注和购买。同时，商场也可以通过引进知名品牌来提升自身的品牌形象和吸引力。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消费者忠诚度及品牌认知度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商品品类与供应链管理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商品品类规划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根据市场需求、消费者偏好和竞争态势，合理规划百货商场的商品品类结构，包括品类数量、品类占比、品类关联性等。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商品品类优化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通过数据分析、市场调研和消费者反馈，不断优化商品品类结构，提高商品品类的市场适应性和竞争力。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商品品类创新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关注行业趋势和消费者需求变化，积极引入新品和潮流商品，打造特色化和差异化的商品品类。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商品品类规划及优化策略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需求预测与补货策略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运用大数据和人工智能技术，准确预测商品需求，制定合理的补货策略，确保商品供应及时、充足。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加强与供应商、物流商等合作伙伴的协同合作，实现信息共享、资源整合和业务协同，提高供应链整体效率。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建立科学的库存管理制度，合理设置库存水平，采用先进的库存管理技术，降低库存成本和风险。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供应链协同与库存管理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根据商品品类规划和市场需求，制定灵活的采购策略，包括集中采购、分散采购、联合采购等，降低采购成本和提高采购效率。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建立严格的供应商选择标准，包括供应商资质、产品质量、价格水平、交货期、售后服务等，确保选择到优质的供应商。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加强与供应商的合作与沟通，建立长期稳定的合作关系，共同应对市场变化和挑战。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采购策略及供应商选择标准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营销策略与手段探讨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https://d.book118.com/286225003231010031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2024-08-30T16:52:22.880</cp:lastPrinted>
  <dcterms:created xsi:type="dcterms:W3CDTF">2024-08-30T08:52:22Z</dcterms:created>
  <dcterms:modified xsi:type="dcterms:W3CDTF">2024-08-30T08:52:24Z</dcterms:modified>
</cp:coreProperties>
</file>