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479ED-137D-4F75-B866-941B35E8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4AB0A-FCAD-424D-9A0D-A2FED93F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05A87-D93C-4A9D-9ADF-23A683BD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2636B-8313-420E-98C8-4306935F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A778F-42C7-49DF-BB79-3951A2126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C46DC-42C1-4B18-ACAE-5DB5F72FF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DE8CC-9373-4915-895A-F39335ED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C78ED-BD3C-4091-B34A-D668ED2B4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837F7-3E8D-409E-B485-5726E287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99919-84AA-458A-897E-D90B0431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5337D-CADC-4778-B5A4-22EC14FF2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30235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护理怎样收集资料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收集病人的基本信息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包括年龄、性别、身高、体重、生命体征等，有助于了解病人的基本状况和评估病情。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了解病人的病史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包括既往病史、家族病史、用药情况等，有助于发现潜在的健康问题和对治疗的影响。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了解病人的生活习惯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包括饮食、运动、睡眠、吸烟、饮酒等习惯，有助于分析病人的生活方式对健康的影响。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确定护理重点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根据病人的病情和护理需求，确定护理工作的重点，确保护理工作的针对性和有效性。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根据病人的病情变化和护理效果，及时调整护理计划，确保护理工作的及时性和准确性。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根据收集的资料制定个性化的护理计划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针对病人的具体情况和需求，制定符合病人情况的护理计划，包括护理目标、护理措施和护理评价。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通过收集和分析病人的资料，能够更好地了解病人的需求和问题，从而提供更加精准和有效的护理服务，提高护理效果。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通过了解病人的情况和需求，能够更好地满足病人的期望和要求，提高病人对护理服务的满意度。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收集和分析资料的过程需要医护人员之间的密切合作和沟通，能够促进团队之间的协作和配合，提高整个团队的效率和质量。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通过观察患者的行为、症状和体征来收集资料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重要的收集资料的方法，它可以通过观察患者的行为、症状和体征来获取第一手资料。例如，观察患者的步态、面部表情、语言表达能力等，可以初步判断患者的病情和健康状况。观察法需要护士具备敏锐的观察力和判断力，能够从患者的表现中发现问题，为后续的护理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通过与患者或其家属的交流来收集资料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法是通过与患者或其家属的交流来收集资料的一种方法。这种方法可以帮助护士了解患者的病情、病史、生活习惯等信息，为制定个性化的护理计划提供依据。在询问过程中，护士需要注意语气、用词和方式，以尽可能地获得准确和全面的信息。同时，护士还需要注意保护患者的隐私和权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通过专业的检查手段来收集资料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法是通过专业的检查手段来收集资料的一种方法，如实验室检查、影像学检查等。这些检查可以帮助护士了解患者的生理指标、病理变化等信息，为制定护理计划提供依据。在使用检查法时，护士需要遵循操作规范和标准，确保检查结果的准确性和可靠性。同时，护士还需要注意保护患者的隐私和权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https://d.book118.com/286230235213010040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2024-09-07T09:13:07.677</cp:lastPrinted>
  <dcterms:created xsi:type="dcterms:W3CDTF">2024-09-07T01:13:07Z</dcterms:created>
  <dcterms:modified xsi:type="dcterms:W3CDTF">2024-09-07T01:13:09Z</dcterms:modified>
</cp:coreProperties>
</file>