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33DB6F-DF01-4FCD-8EE2-0850E101AD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ECC15C-D2FE-44F2-9357-A253EC3A33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9DAB74-8FFF-40AD-B9FC-AE0649B9D1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41171A-48D3-484F-96B4-DC578FFE8D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2CF0B6-9458-4063-A7E2-B971F80E1B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79221DA-459B-4845-A911-CD44943F38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141851B-CDC3-4A4F-93B2-FD7C8F4DDD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87F5C6-C654-41DD-B2BB-BF6E6D5665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E8ACFC-55BF-4BDC-A3AC-256A2216168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A3A3CC-381E-4FB7-A2E7-D62B401651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B09034-0F3B-4B77-AFB3-8A00115AB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62310240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企业风险管理应对环境变化的调整和应对</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2024-01-18</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https://wenku.baidu.com</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企业面临的环境变化</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企业风险管理现状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环境变化对企业风险的影响</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企业风险管理应对环境变化的策略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企业风险管理应对环境变化的实践案例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7153" b="715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随着全球化和市场竞争的加剧，企业面临的不确定性因素越来越多，如经济波动、政策变化、技术更新等。为了保持竞争优势和稳定发展，企业需要加强风险管理，以应对各种不确定性。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应对不确定性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环境变化是企业面临的重要挑战之一。企业需要不断调整和优化自身战略和业务模式，以适应不断变化的市场需求和竞争态势。通过风险管理，企业可以及时发现和应对潜在的风险，确保在变化的环境中保持稳健发展。</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适应环境变化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风险管理策略</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风险识别与评估</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风险应对措施</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风险管理效果评价</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介绍企业在风险管理方面的整体策略，包括风险识别、评估、监控和应对等环节。</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详细阐述企业如何识别和评估各种潜在风险，包括市场风险、信用风险、操作风险等，以及这些风险对企业的影响程度和可能性。</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介绍企业针对识别出的风险所采取的应对措施，包括风险规避、降低、分担和接受等策略，以及这些措施的实施情况和效果。</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对企业风险管理工作的效果进行评价，包括风险管理的成果、存在的问题和改进方向等。同时，结合具体案例进行分析和讨论，以提高汇报的针对性和实用性。</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企业面临的环境变化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9136" b="1913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政策法规变化</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法律法规调整</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国家法律法规的修订或新法规的出台，可能对企业的经营行为产生直接影响，如环保法规的严格实施会增加企业的环保成本。</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政策变动</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政府政策的调整，如财政政策、货币政策、产业政策等，会对企业的市场环境、融资环境等产生重大影响。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国际贸易政策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国际贸易政策的调整，如关税壁垒、非关税壁垒等，会影响企业的进出口业务，进而影响企业的市场布局和供应链。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竞争对手的崛起或衰落，以及新的市场进入者的出现，会改变市场的竞争格局和企业的市场份额。</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市场份额变化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客户对产品或服务的需求发生变化，如消费者对产品品质、个性化需求的提升，将促使企业调整产品或服务策略。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客户需求变化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892" r="138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激烈的市场竞争可能引发价格战和营销战，企业需要灵活应对以保持竞争优势。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价格战与营销战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新技术的不断涌现，如人工智能、大数据、云计算等，为企业提供了新的发展机会和竞争手段。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新技术涌现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技术更新换代</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技术融合与创新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技术的迅速更新换代要求企业不断跟进并更新自身的技术设备和研发能力，以保持技术领先地位。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不同技术的融合与创新将产生新的商业模式和业态，企业需要积极探索并适应这些变化。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生活方式变化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人们生活方式的改变，如移动支付的普及、共享经济的兴起等，将为企业带来新的市场机会和挑战。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公众舆论与品牌形象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公众舆论和品牌形象的变化将直接影响企业的声誉和形象，企业需要加强品牌建设和危机公关能力以应对挑战。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社会价值观变化</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社会价值观的变化将影响消费者的消费观念和行为，企业需要关注并适应这些变化以调整自身的市场策略。</a:t>
            </a:r>
          </a:p>
        </p:txBody>
      </p:sp>
      <p:pic>
        <p:nvPicPr>
          <p:cNvPr id="10" name="Picture 10"/>
          <p:cNvPicPr>
            <a:picLocks noChangeAspect="1"/>
          </p:cNvPicPr>
          <p:nvPr/>
        </p:nvPicPr>
        <p:blipFill>
          <a:blip r:embed="rId2"/>
          <a:srcRect l="8125" r="812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社会文化变化</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企业风险管理现状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业务部门风险管理岗位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各业务部门设立风险管理岗位，负责本部门风险管理工作，与风险管理部门密切合作。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风险管理委员会</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由企业高层领导组成，负责制定风险管理战略和政策，监督风险管理实施情况。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风险管理部门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负责具体风险管理工作的执行，包括风险识别、评估、监控和报告等。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风险管理组织架构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风险识别</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风险评估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风险监控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风险报告</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风险管理流程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通过对企业内外部环境进行分析，识别出可能对企业造成不利影响的风险因素。</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对已识别的风险进行持续监控，及时发现和处理风险事件，防止风险扩大和蔓延。</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对识别出的风险因素进行量化和定性评估，确定风险的大小、发生概率和可能造成的损失。</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定期向高层领导和相关部门报告风险管理情况，包括风险识别、评估、监控和处置结果等。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通过构建风险矩阵，将风险因素按照重要性和紧急性进行分类，帮助企业优先处理高风险因素。</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风险矩阵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敏感性分析</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情景分析</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压力测试</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通过对关键风险因素进行敏感性分析，了解风险因素变化对企业经营目标的影响程度。</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通过对未来可能出现的不同情景进行分析和预测，帮助企业制定相应的风险应对策略。</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通过对企业在极端情况下的表现进行模拟和测试，评估企业的风险承受能力和应对能力。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风险管理工具和技术</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04</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环境变化对企业风险的影响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政策法规的突然调整可能导致企业面临合规风险，如未能及时调整经营策略或违反新法规。</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法规调整风险</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政策执行力度的不确定性可能导致企业难以预测和应对潜在风险。</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政策执行力度</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国际贸易政策的变动影响企业的进出口业务，进而影响企业的盈利和市场份额。</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国际贸易政策变动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政策法规变化对企业风险的影响</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https://d.book118.com/286231024045010044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2024-09-12T14:03:16.711</cp:lastPrinted>
  <dcterms:created xsi:type="dcterms:W3CDTF">2024-09-12T06:03:16Z</dcterms:created>
  <dcterms:modified xsi:type="dcterms:W3CDTF">2024-09-12T06:03:18Z</dcterms:modified>
</cp:coreProperties>
</file>